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81" r:id="rId4"/>
    <p:sldId id="282" r:id="rId5"/>
    <p:sldId id="274" r:id="rId6"/>
    <p:sldId id="290" r:id="rId7"/>
    <p:sldId id="294" r:id="rId8"/>
    <p:sldId id="300" r:id="rId9"/>
    <p:sldId id="295" r:id="rId10"/>
    <p:sldId id="299" r:id="rId11"/>
    <p:sldId id="298" r:id="rId12"/>
    <p:sldId id="286" r:id="rId13"/>
    <p:sldId id="287" r:id="rId14"/>
    <p:sldId id="288" r:id="rId15"/>
    <p:sldId id="289" r:id="rId16"/>
    <p:sldId id="260" r:id="rId17"/>
  </p:sldIdLst>
  <p:sldSz cx="9144000" cy="6858000" type="screen4x3"/>
  <p:notesSz cx="6858000" cy="9144000"/>
  <p:defaultTextStyle>
    <a:defPPr>
      <a:defRPr lang="fr-FR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132" autoAdjust="0"/>
    <p:restoredTop sz="99816" autoAdjust="0"/>
  </p:normalViewPr>
  <p:slideViewPr>
    <p:cSldViewPr>
      <p:cViewPr>
        <p:scale>
          <a:sx n="70" d="100"/>
          <a:sy n="70" d="100"/>
        </p:scale>
        <p:origin x="-1320" y="-12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 smtClean="0"/>
              <a:t>Cliquez pour modifier le style du titre</a:t>
            </a:r>
            <a:endParaRPr lang="fr-CA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Cliquez pour modifier le style des sous-titres du masque</a:t>
            </a:r>
            <a:endParaRPr lang="fr-CA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9DC7E67-23AE-41D2-80D9-F3D8FFFC91EA}" type="datetimeFigureOut">
              <a:rPr lang="zh-CN" altLang="en-US"/>
              <a:pPr>
                <a:defRPr/>
              </a:pPr>
              <a:t>2013/3/24</a:t>
            </a:fld>
            <a:endParaRPr lang="fr-CA" altLang="zh-CN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CA" altLang="zh-CN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88BF9D9-52EF-4680-9E6A-07A48768D3C6}" type="slidenum">
              <a:rPr lang="fr-CA" altLang="zh-CN"/>
              <a:pPr>
                <a:defRPr/>
              </a:pPr>
              <a:t>‹#›</a:t>
            </a:fld>
            <a:endParaRPr lang="fr-CA" altLang="zh-CN"/>
          </a:p>
        </p:txBody>
      </p:sp>
    </p:spTree>
    <p:extLst>
      <p:ext uri="{BB962C8B-B14F-4D97-AF65-F5344CB8AC3E}">
        <p14:creationId xmlns:p14="http://schemas.microsoft.com/office/powerpoint/2010/main" val="2769483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CA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CA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F33ACBC-D347-4A91-A630-2749D9366D6D}" type="datetimeFigureOut">
              <a:rPr lang="zh-CN" altLang="en-US"/>
              <a:pPr>
                <a:defRPr/>
              </a:pPr>
              <a:t>2013/3/24</a:t>
            </a:fld>
            <a:endParaRPr lang="fr-CA" altLang="zh-CN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CA" altLang="zh-CN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CCC5C0A-CA85-4959-AB08-2DD92386DF70}" type="slidenum">
              <a:rPr lang="fr-CA" altLang="zh-CN"/>
              <a:pPr>
                <a:defRPr/>
              </a:pPr>
              <a:t>‹#›</a:t>
            </a:fld>
            <a:endParaRPr lang="fr-CA" altLang="zh-CN"/>
          </a:p>
        </p:txBody>
      </p:sp>
    </p:spTree>
    <p:extLst>
      <p:ext uri="{BB962C8B-B14F-4D97-AF65-F5344CB8AC3E}">
        <p14:creationId xmlns:p14="http://schemas.microsoft.com/office/powerpoint/2010/main" val="15000500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 smtClean="0"/>
              <a:t>Cliquez pour modifier le style du titre</a:t>
            </a:r>
            <a:endParaRPr lang="fr-CA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CA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200611B-9766-4DD8-89DB-2383EF8A235E}" type="datetimeFigureOut">
              <a:rPr lang="zh-CN" altLang="en-US"/>
              <a:pPr>
                <a:defRPr/>
              </a:pPr>
              <a:t>2013/3/24</a:t>
            </a:fld>
            <a:endParaRPr lang="fr-CA" altLang="zh-CN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CA" altLang="zh-CN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D27C2F5-1ABA-40D9-B454-63396B282959}" type="slidenum">
              <a:rPr lang="fr-CA" altLang="zh-CN"/>
              <a:pPr>
                <a:defRPr/>
              </a:pPr>
              <a:t>‹#›</a:t>
            </a:fld>
            <a:endParaRPr lang="fr-CA" altLang="zh-CN"/>
          </a:p>
        </p:txBody>
      </p:sp>
    </p:spTree>
    <p:extLst>
      <p:ext uri="{BB962C8B-B14F-4D97-AF65-F5344CB8AC3E}">
        <p14:creationId xmlns:p14="http://schemas.microsoft.com/office/powerpoint/2010/main" val="17356887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CA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CA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3C2345E-FE4F-42AC-981A-32B4E24F7955}" type="datetimeFigureOut">
              <a:rPr lang="zh-CN" altLang="en-US"/>
              <a:pPr>
                <a:defRPr/>
              </a:pPr>
              <a:t>2013/3/24</a:t>
            </a:fld>
            <a:endParaRPr lang="fr-CA" altLang="zh-CN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CA" altLang="zh-CN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5639222-DB55-442F-9509-E446D3A344B5}" type="slidenum">
              <a:rPr lang="fr-CA" altLang="zh-CN"/>
              <a:pPr>
                <a:defRPr/>
              </a:pPr>
              <a:t>‹#›</a:t>
            </a:fld>
            <a:endParaRPr lang="fr-CA" altLang="zh-CN"/>
          </a:p>
        </p:txBody>
      </p:sp>
    </p:spTree>
    <p:extLst>
      <p:ext uri="{BB962C8B-B14F-4D97-AF65-F5344CB8AC3E}">
        <p14:creationId xmlns:p14="http://schemas.microsoft.com/office/powerpoint/2010/main" val="10707329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pour modifier le style du titre</a:t>
            </a:r>
            <a:endParaRPr lang="fr-CA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FAEC05E-98FB-46AF-B2B8-2C20E0F43316}" type="datetimeFigureOut">
              <a:rPr lang="zh-CN" altLang="en-US"/>
              <a:pPr>
                <a:defRPr/>
              </a:pPr>
              <a:t>2013/3/24</a:t>
            </a:fld>
            <a:endParaRPr lang="fr-CA" altLang="zh-CN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CA" altLang="zh-CN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B9F7A2-E44D-4375-B233-DF53B4AFA84B}" type="slidenum">
              <a:rPr lang="fr-CA" altLang="zh-CN"/>
              <a:pPr>
                <a:defRPr/>
              </a:pPr>
              <a:t>‹#›</a:t>
            </a:fld>
            <a:endParaRPr lang="fr-CA" altLang="zh-CN"/>
          </a:p>
        </p:txBody>
      </p:sp>
    </p:spTree>
    <p:extLst>
      <p:ext uri="{BB962C8B-B14F-4D97-AF65-F5344CB8AC3E}">
        <p14:creationId xmlns:p14="http://schemas.microsoft.com/office/powerpoint/2010/main" val="27562707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CA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CA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CA"/>
          </a:p>
        </p:txBody>
      </p:sp>
      <p:sp>
        <p:nvSpPr>
          <p:cNvPr id="5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C6F7198-EED8-432A-9204-811F713ABC3C}" type="datetimeFigureOut">
              <a:rPr lang="zh-CN" altLang="en-US"/>
              <a:pPr>
                <a:defRPr/>
              </a:pPr>
              <a:t>2013/3/24</a:t>
            </a:fld>
            <a:endParaRPr lang="fr-CA" altLang="zh-CN"/>
          </a:p>
        </p:txBody>
      </p:sp>
      <p:sp>
        <p:nvSpPr>
          <p:cNvPr id="6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CA" altLang="zh-CN"/>
          </a:p>
        </p:txBody>
      </p:sp>
      <p:sp>
        <p:nvSpPr>
          <p:cNvPr id="7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9D6E3B6-229E-44DA-95C5-E9400E856534}" type="slidenum">
              <a:rPr lang="fr-CA" altLang="zh-CN"/>
              <a:pPr>
                <a:defRPr/>
              </a:pPr>
              <a:t>‹#›</a:t>
            </a:fld>
            <a:endParaRPr lang="fr-CA" altLang="zh-CN"/>
          </a:p>
        </p:txBody>
      </p:sp>
    </p:spTree>
    <p:extLst>
      <p:ext uri="{BB962C8B-B14F-4D97-AF65-F5344CB8AC3E}">
        <p14:creationId xmlns:p14="http://schemas.microsoft.com/office/powerpoint/2010/main" val="9762049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Cliquez pour modifier le style du titre</a:t>
            </a:r>
            <a:endParaRPr lang="fr-CA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CA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CA"/>
          </a:p>
        </p:txBody>
      </p:sp>
      <p:sp>
        <p:nvSpPr>
          <p:cNvPr id="7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8D952F-74C5-4241-B0F8-EA3DA0786C5E}" type="datetimeFigureOut">
              <a:rPr lang="zh-CN" altLang="en-US"/>
              <a:pPr>
                <a:defRPr/>
              </a:pPr>
              <a:t>2013/3/24</a:t>
            </a:fld>
            <a:endParaRPr lang="fr-CA" altLang="zh-CN"/>
          </a:p>
        </p:txBody>
      </p:sp>
      <p:sp>
        <p:nvSpPr>
          <p:cNvPr id="8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CA" altLang="zh-CN"/>
          </a:p>
        </p:txBody>
      </p:sp>
      <p:sp>
        <p:nvSpPr>
          <p:cNvPr id="9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5B93C1C-261B-4650-83BF-5AA7D00318B8}" type="slidenum">
              <a:rPr lang="fr-CA" altLang="zh-CN"/>
              <a:pPr>
                <a:defRPr/>
              </a:pPr>
              <a:t>‹#›</a:t>
            </a:fld>
            <a:endParaRPr lang="fr-CA" altLang="zh-CN"/>
          </a:p>
        </p:txBody>
      </p:sp>
    </p:spTree>
    <p:extLst>
      <p:ext uri="{BB962C8B-B14F-4D97-AF65-F5344CB8AC3E}">
        <p14:creationId xmlns:p14="http://schemas.microsoft.com/office/powerpoint/2010/main" val="8723266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CA"/>
          </a:p>
        </p:txBody>
      </p:sp>
      <p:sp>
        <p:nvSpPr>
          <p:cNvPr id="3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553664A-ADB4-471F-8EE4-A23042C451BC}" type="datetimeFigureOut">
              <a:rPr lang="zh-CN" altLang="en-US"/>
              <a:pPr>
                <a:defRPr/>
              </a:pPr>
              <a:t>2013/3/24</a:t>
            </a:fld>
            <a:endParaRPr lang="fr-CA" altLang="zh-CN"/>
          </a:p>
        </p:txBody>
      </p:sp>
      <p:sp>
        <p:nvSpPr>
          <p:cNvPr id="4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CA" altLang="zh-CN"/>
          </a:p>
        </p:txBody>
      </p:sp>
      <p:sp>
        <p:nvSpPr>
          <p:cNvPr id="5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91346AE-D6C2-4E34-8049-F726EB792A26}" type="slidenum">
              <a:rPr lang="fr-CA" altLang="zh-CN"/>
              <a:pPr>
                <a:defRPr/>
              </a:pPr>
              <a:t>‹#›</a:t>
            </a:fld>
            <a:endParaRPr lang="fr-CA" altLang="zh-CN"/>
          </a:p>
        </p:txBody>
      </p:sp>
    </p:spTree>
    <p:extLst>
      <p:ext uri="{BB962C8B-B14F-4D97-AF65-F5344CB8AC3E}">
        <p14:creationId xmlns:p14="http://schemas.microsoft.com/office/powerpoint/2010/main" val="18615686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91DEE73-5B6F-41BD-8F25-2D6CCDD81C59}" type="datetimeFigureOut">
              <a:rPr lang="zh-CN" altLang="en-US"/>
              <a:pPr>
                <a:defRPr/>
              </a:pPr>
              <a:t>2013/3/24</a:t>
            </a:fld>
            <a:endParaRPr lang="fr-CA" altLang="zh-CN"/>
          </a:p>
        </p:txBody>
      </p:sp>
      <p:sp>
        <p:nvSpPr>
          <p:cNvPr id="3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CA" altLang="zh-CN"/>
          </a:p>
        </p:txBody>
      </p:sp>
      <p:sp>
        <p:nvSpPr>
          <p:cNvPr id="4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C703B7F-932A-4A34-A24A-4806A5F59952}" type="slidenum">
              <a:rPr lang="fr-CA" altLang="zh-CN"/>
              <a:pPr>
                <a:defRPr/>
              </a:pPr>
              <a:t>‹#›</a:t>
            </a:fld>
            <a:endParaRPr lang="fr-CA" altLang="zh-CN"/>
          </a:p>
        </p:txBody>
      </p:sp>
    </p:spTree>
    <p:extLst>
      <p:ext uri="{BB962C8B-B14F-4D97-AF65-F5344CB8AC3E}">
        <p14:creationId xmlns:p14="http://schemas.microsoft.com/office/powerpoint/2010/main" val="40753707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CA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CA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44CD3EC-DA69-4727-85E6-3E81076A57E1}" type="datetimeFigureOut">
              <a:rPr lang="zh-CN" altLang="en-US"/>
              <a:pPr>
                <a:defRPr/>
              </a:pPr>
              <a:t>2013/3/24</a:t>
            </a:fld>
            <a:endParaRPr lang="fr-CA" altLang="zh-CN"/>
          </a:p>
        </p:txBody>
      </p:sp>
      <p:sp>
        <p:nvSpPr>
          <p:cNvPr id="6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CA" altLang="zh-CN"/>
          </a:p>
        </p:txBody>
      </p:sp>
      <p:sp>
        <p:nvSpPr>
          <p:cNvPr id="7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EFFB75-04E4-4C26-AF19-FE2E96723EE9}" type="slidenum">
              <a:rPr lang="fr-CA" altLang="zh-CN"/>
              <a:pPr>
                <a:defRPr/>
              </a:pPr>
              <a:t>‹#›</a:t>
            </a:fld>
            <a:endParaRPr lang="fr-CA" altLang="zh-CN"/>
          </a:p>
        </p:txBody>
      </p:sp>
    </p:spTree>
    <p:extLst>
      <p:ext uri="{BB962C8B-B14F-4D97-AF65-F5344CB8AC3E}">
        <p14:creationId xmlns:p14="http://schemas.microsoft.com/office/powerpoint/2010/main" val="17177169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CA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fr-CA" noProof="0" smtClean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AB09DF-23EE-4054-9E06-61E0EBED15DB}" type="datetimeFigureOut">
              <a:rPr lang="zh-CN" altLang="en-US"/>
              <a:pPr>
                <a:defRPr/>
              </a:pPr>
              <a:t>2013/3/24</a:t>
            </a:fld>
            <a:endParaRPr lang="fr-CA" altLang="zh-CN"/>
          </a:p>
        </p:txBody>
      </p:sp>
      <p:sp>
        <p:nvSpPr>
          <p:cNvPr id="6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CA" altLang="zh-CN"/>
          </a:p>
        </p:txBody>
      </p:sp>
      <p:sp>
        <p:nvSpPr>
          <p:cNvPr id="7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4F51D7-B542-4820-9473-00BACEED9598}" type="slidenum">
              <a:rPr lang="fr-CA" altLang="zh-CN"/>
              <a:pPr>
                <a:defRPr/>
              </a:pPr>
              <a:t>‹#›</a:t>
            </a:fld>
            <a:endParaRPr lang="fr-CA" altLang="zh-CN"/>
          </a:p>
        </p:txBody>
      </p:sp>
    </p:spTree>
    <p:extLst>
      <p:ext uri="{BB962C8B-B14F-4D97-AF65-F5344CB8AC3E}">
        <p14:creationId xmlns:p14="http://schemas.microsoft.com/office/powerpoint/2010/main" val="11271388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Espace réservé du titre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altLang="zh-CN" smtClean="0"/>
              <a:t>Cliquez pour modifier le style du titre</a:t>
            </a:r>
            <a:endParaRPr lang="fr-CA" altLang="zh-CN" smtClean="0"/>
          </a:p>
        </p:txBody>
      </p:sp>
      <p:sp>
        <p:nvSpPr>
          <p:cNvPr id="1027" name="Espace réservé du texte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altLang="zh-CN" smtClean="0"/>
              <a:t>Cliquez pour modifier les styles du texte du masque</a:t>
            </a:r>
          </a:p>
          <a:p>
            <a:pPr lvl="1"/>
            <a:r>
              <a:rPr lang="fr-FR" altLang="zh-CN" smtClean="0"/>
              <a:t>Deuxième niveau</a:t>
            </a:r>
          </a:p>
          <a:p>
            <a:pPr lvl="2"/>
            <a:r>
              <a:rPr lang="fr-FR" altLang="zh-CN" smtClean="0"/>
              <a:t>Troisième niveau</a:t>
            </a:r>
          </a:p>
          <a:p>
            <a:pPr lvl="3"/>
            <a:r>
              <a:rPr lang="fr-FR" altLang="zh-CN" smtClean="0"/>
              <a:t>Quatrième niveau</a:t>
            </a:r>
          </a:p>
          <a:p>
            <a:pPr lvl="4"/>
            <a:r>
              <a:rPr lang="fr-FR" altLang="zh-CN" smtClean="0"/>
              <a:t>Cinquième niveau</a:t>
            </a:r>
            <a:endParaRPr lang="fr-CA" altLang="zh-CN" smtClean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  <a:latin typeface="Calibri" pitchFamily="34" charset="0"/>
              </a:defRPr>
            </a:lvl1pPr>
          </a:lstStyle>
          <a:p>
            <a:pPr>
              <a:defRPr/>
            </a:pPr>
            <a:fld id="{280BEDC6-7D23-4C19-B067-EC11AEBD9E65}" type="datetimeFigureOut">
              <a:rPr lang="zh-CN" altLang="en-US"/>
              <a:pPr>
                <a:defRPr/>
              </a:pPr>
              <a:t>2013/3/24</a:t>
            </a:fld>
            <a:endParaRPr lang="fr-CA" altLang="zh-CN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898989"/>
                </a:solidFill>
                <a:latin typeface="Calibri" pitchFamily="34" charset="0"/>
              </a:defRPr>
            </a:lvl1pPr>
          </a:lstStyle>
          <a:p>
            <a:pPr>
              <a:defRPr/>
            </a:pPr>
            <a:endParaRPr lang="fr-CA" altLang="zh-CN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Calibri" pitchFamily="34" charset="0"/>
              </a:defRPr>
            </a:lvl1pPr>
          </a:lstStyle>
          <a:p>
            <a:pPr>
              <a:defRPr/>
            </a:pPr>
            <a:fld id="{260B270D-58E5-4FE6-AEF2-A1ED23F09A8F}" type="slidenum">
              <a:rPr lang="fr-CA" altLang="zh-CN"/>
              <a:pPr>
                <a:defRPr/>
              </a:pPr>
              <a:t>‹#›</a:t>
            </a:fld>
            <a:endParaRPr lang="fr-CA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Sous-titre 2"/>
          <p:cNvSpPr>
            <a:spLocks noGrp="1"/>
          </p:cNvSpPr>
          <p:nvPr>
            <p:ph type="subTitle" idx="1"/>
          </p:nvPr>
        </p:nvSpPr>
        <p:spPr>
          <a:xfrm>
            <a:off x="1908175" y="2276475"/>
            <a:ext cx="6400800" cy="614363"/>
          </a:xfrm>
        </p:spPr>
        <p:txBody>
          <a:bodyPr/>
          <a:lstStyle/>
          <a:p>
            <a:pPr eaLnBrk="1" hangingPunct="1"/>
            <a:r>
              <a:rPr lang="en-US" altLang="zh-CN" sz="4800" i="1" dirty="0" smtClean="0">
                <a:solidFill>
                  <a:schemeClr val="bg1"/>
                </a:solidFill>
              </a:rPr>
              <a:t>Travel Tracer</a:t>
            </a:r>
          </a:p>
          <a:p>
            <a:pPr eaLnBrk="1" hangingPunct="1"/>
            <a:endParaRPr lang="fr-CA" altLang="zh-CN" dirty="0" smtClean="0">
              <a:solidFill>
                <a:schemeClr val="tx1"/>
              </a:solidFill>
            </a:endParaRPr>
          </a:p>
        </p:txBody>
      </p:sp>
      <p:sp>
        <p:nvSpPr>
          <p:cNvPr id="5" name="Text Box 4"/>
          <p:cNvSpPr txBox="1">
            <a:spLocks noChangeAspect="1" noChangeArrowheads="1"/>
          </p:cNvSpPr>
          <p:nvPr/>
        </p:nvSpPr>
        <p:spPr bwMode="auto">
          <a:xfrm>
            <a:off x="5772150" y="3979863"/>
            <a:ext cx="2057400" cy="1101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 anchorCtr="1"/>
          <a:lstStyle/>
          <a:p>
            <a:pPr>
              <a:spcBef>
                <a:spcPct val="50000"/>
              </a:spcBef>
              <a:defRPr/>
            </a:pPr>
            <a:r>
              <a:rPr lang="en-US" altLang="zh-CN" sz="20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FFF Tusj" pitchFamily="18" charset="0"/>
                <a:ea typeface="方正粗活意简体" pitchFamily="65" charset="-122"/>
              </a:rPr>
              <a:t>Ying Wang</a:t>
            </a:r>
          </a:p>
          <a:p>
            <a:pPr>
              <a:spcBef>
                <a:spcPct val="50000"/>
              </a:spcBef>
              <a:defRPr/>
            </a:pPr>
            <a:r>
              <a:rPr lang="en-US" altLang="zh-CN" sz="2000" b="1" i="1" dirty="0" err="1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FFF Tusj" pitchFamily="18" charset="0"/>
                <a:ea typeface="方正粗活意简体" pitchFamily="65" charset="-122"/>
              </a:rPr>
              <a:t>Shaobin</a:t>
            </a:r>
            <a:r>
              <a:rPr lang="en-US" altLang="zh-CN" sz="20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FFF Tusj" pitchFamily="18" charset="0"/>
                <a:ea typeface="方正粗活意简体" pitchFamily="65" charset="-122"/>
              </a:rPr>
              <a:t> Ding</a:t>
            </a:r>
          </a:p>
          <a:p>
            <a:pPr>
              <a:spcBef>
                <a:spcPct val="50000"/>
              </a:spcBef>
              <a:defRPr/>
            </a:pPr>
            <a:r>
              <a:rPr lang="en-US" altLang="zh-CN" sz="2000" b="1" i="1" dirty="0" err="1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FFF Tusj" pitchFamily="18" charset="0"/>
                <a:ea typeface="方正粗活意简体" pitchFamily="65" charset="-122"/>
              </a:rPr>
              <a:t>Congrui</a:t>
            </a:r>
            <a:r>
              <a:rPr lang="en-US" altLang="zh-CN" sz="20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FFF Tusj" pitchFamily="18" charset="0"/>
                <a:ea typeface="方正粗活意简体" pitchFamily="65" charset="-122"/>
              </a:rPr>
              <a:t> </a:t>
            </a:r>
            <a:r>
              <a:rPr lang="en-US" altLang="zh-CN" sz="2000" b="1" i="1" dirty="0" err="1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FFF Tusj" pitchFamily="18" charset="0"/>
                <a:ea typeface="方正粗活意简体" pitchFamily="65" charset="-122"/>
              </a:rPr>
              <a:t>Xu</a:t>
            </a:r>
            <a:endParaRPr lang="en-US" altLang="zh-CN" sz="2000" b="1" i="1" dirty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FFF Tusj" pitchFamily="18" charset="0"/>
              <a:ea typeface="方正粗活意简体" pitchFamily="65" charset="-122"/>
            </a:endParaRPr>
          </a:p>
          <a:p>
            <a:pPr>
              <a:spcBef>
                <a:spcPct val="50000"/>
              </a:spcBef>
              <a:defRPr/>
            </a:pPr>
            <a:r>
              <a:rPr lang="en-US" altLang="zh-CN" sz="20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FFF Tusj" pitchFamily="18" charset="0"/>
                <a:ea typeface="方正粗活意简体" pitchFamily="65" charset="-122"/>
              </a:rPr>
              <a:t>Tong Liu</a:t>
            </a:r>
            <a:endParaRPr lang="zh-CN" altLang="en-US" sz="2000" b="1" i="1" dirty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FFF Tusj" pitchFamily="18" charset="0"/>
              <a:ea typeface="方正粗活意简体" pitchFamily="65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lumMod val="10000"/>
              </a:schemeClr>
            </a:gs>
            <a:gs pos="100000">
              <a:schemeClr val="bg2">
                <a:lumMod val="4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圆角矩形 32"/>
          <p:cNvSpPr/>
          <p:nvPr/>
        </p:nvSpPr>
        <p:spPr>
          <a:xfrm>
            <a:off x="3353747" y="1156183"/>
            <a:ext cx="1631098" cy="544625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Welcome Page</a:t>
            </a:r>
            <a:endParaRPr lang="zh-CN" altLang="en-US" dirty="0"/>
          </a:p>
        </p:txBody>
      </p:sp>
      <p:sp>
        <p:nvSpPr>
          <p:cNvPr id="36" name="圆角矩形 35"/>
          <p:cNvSpPr/>
          <p:nvPr/>
        </p:nvSpPr>
        <p:spPr>
          <a:xfrm>
            <a:off x="3678452" y="1916832"/>
            <a:ext cx="981687" cy="432048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Login</a:t>
            </a:r>
            <a:endParaRPr lang="zh-CN" altLang="en-US" dirty="0"/>
          </a:p>
        </p:txBody>
      </p:sp>
      <p:sp>
        <p:nvSpPr>
          <p:cNvPr id="37" name="圆角矩形 36"/>
          <p:cNvSpPr/>
          <p:nvPr/>
        </p:nvSpPr>
        <p:spPr>
          <a:xfrm>
            <a:off x="1475656" y="1213402"/>
            <a:ext cx="1238341" cy="430185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R</a:t>
            </a:r>
            <a:r>
              <a:rPr lang="en-US" altLang="zh-CN" dirty="0" smtClean="0"/>
              <a:t>egister</a:t>
            </a:r>
            <a:endParaRPr lang="zh-CN" altLang="en-US" dirty="0"/>
          </a:p>
        </p:txBody>
      </p:sp>
      <p:sp>
        <p:nvSpPr>
          <p:cNvPr id="38" name="圆角矩形 37"/>
          <p:cNvSpPr/>
          <p:nvPr/>
        </p:nvSpPr>
        <p:spPr>
          <a:xfrm>
            <a:off x="2483768" y="2579989"/>
            <a:ext cx="1482717" cy="504405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Attraction</a:t>
            </a:r>
            <a:endParaRPr lang="zh-CN" altLang="en-US" dirty="0"/>
          </a:p>
          <a:p>
            <a:pPr algn="ctr"/>
            <a:r>
              <a:rPr lang="en-US" altLang="zh-CN" dirty="0" smtClean="0"/>
              <a:t> Page</a:t>
            </a:r>
            <a:endParaRPr lang="zh-CN" altLang="en-US" dirty="0"/>
          </a:p>
        </p:txBody>
      </p:sp>
      <p:sp>
        <p:nvSpPr>
          <p:cNvPr id="39" name="圆角矩形 38"/>
          <p:cNvSpPr/>
          <p:nvPr/>
        </p:nvSpPr>
        <p:spPr>
          <a:xfrm>
            <a:off x="4359771" y="2588303"/>
            <a:ext cx="1656184" cy="408649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Personal Page</a:t>
            </a:r>
            <a:endParaRPr lang="zh-CN" altLang="en-US" dirty="0"/>
          </a:p>
        </p:txBody>
      </p:sp>
      <p:cxnSp>
        <p:nvCxnSpPr>
          <p:cNvPr id="40" name="直接箭头连接符 39"/>
          <p:cNvCxnSpPr>
            <a:stCxn id="36" idx="2"/>
            <a:endCxn id="39" idx="0"/>
          </p:cNvCxnSpPr>
          <p:nvPr/>
        </p:nvCxnSpPr>
        <p:spPr>
          <a:xfrm>
            <a:off x="4169296" y="2348880"/>
            <a:ext cx="1018567" cy="23942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圆角矩形 40"/>
          <p:cNvSpPr/>
          <p:nvPr/>
        </p:nvSpPr>
        <p:spPr>
          <a:xfrm>
            <a:off x="6441165" y="2063456"/>
            <a:ext cx="1123470" cy="408649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Profile</a:t>
            </a:r>
            <a:endParaRPr lang="zh-CN" altLang="en-US" dirty="0"/>
          </a:p>
        </p:txBody>
      </p:sp>
      <p:sp>
        <p:nvSpPr>
          <p:cNvPr id="42" name="圆角矩形 41"/>
          <p:cNvSpPr/>
          <p:nvPr/>
        </p:nvSpPr>
        <p:spPr>
          <a:xfrm>
            <a:off x="6423678" y="3068960"/>
            <a:ext cx="1123470" cy="408649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Activity</a:t>
            </a:r>
            <a:endParaRPr lang="zh-CN" altLang="en-US" dirty="0"/>
          </a:p>
        </p:txBody>
      </p:sp>
      <p:sp>
        <p:nvSpPr>
          <p:cNvPr id="43" name="椭圆 42"/>
          <p:cNvSpPr/>
          <p:nvPr/>
        </p:nvSpPr>
        <p:spPr>
          <a:xfrm>
            <a:off x="7308304" y="3789040"/>
            <a:ext cx="1728192" cy="504056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E</a:t>
            </a:r>
            <a:r>
              <a:rPr lang="en-US" altLang="zh-CN" dirty="0" smtClean="0"/>
              <a:t>xperience</a:t>
            </a:r>
            <a:endParaRPr lang="zh-CN" altLang="en-US" dirty="0"/>
          </a:p>
        </p:txBody>
      </p:sp>
      <p:sp>
        <p:nvSpPr>
          <p:cNvPr id="44" name="圆角矩形 43"/>
          <p:cNvSpPr/>
          <p:nvPr/>
        </p:nvSpPr>
        <p:spPr>
          <a:xfrm>
            <a:off x="2666152" y="3477609"/>
            <a:ext cx="1116709" cy="401621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Search</a:t>
            </a:r>
            <a:endParaRPr lang="zh-CN" altLang="en-US" dirty="0"/>
          </a:p>
        </p:txBody>
      </p:sp>
      <p:sp>
        <p:nvSpPr>
          <p:cNvPr id="45" name="圆角矩形 44"/>
          <p:cNvSpPr/>
          <p:nvPr/>
        </p:nvSpPr>
        <p:spPr>
          <a:xfrm>
            <a:off x="2438406" y="4401976"/>
            <a:ext cx="1573439" cy="792088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Specific </a:t>
            </a:r>
            <a:r>
              <a:rPr lang="en-US" altLang="zh-CN" dirty="0"/>
              <a:t>Attraction</a:t>
            </a:r>
            <a:endParaRPr lang="zh-CN" altLang="en-US" dirty="0"/>
          </a:p>
        </p:txBody>
      </p:sp>
      <p:sp>
        <p:nvSpPr>
          <p:cNvPr id="46" name="椭圆 45"/>
          <p:cNvSpPr/>
          <p:nvPr/>
        </p:nvSpPr>
        <p:spPr>
          <a:xfrm>
            <a:off x="262204" y="4797152"/>
            <a:ext cx="1554000" cy="648072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Location</a:t>
            </a:r>
            <a:endParaRPr lang="zh-CN" altLang="en-US" dirty="0"/>
          </a:p>
        </p:txBody>
      </p:sp>
      <p:sp>
        <p:nvSpPr>
          <p:cNvPr id="47" name="椭圆 46"/>
          <p:cNvSpPr/>
          <p:nvPr/>
        </p:nvSpPr>
        <p:spPr>
          <a:xfrm>
            <a:off x="4583377" y="4870616"/>
            <a:ext cx="1253774" cy="648072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F</a:t>
            </a:r>
            <a:r>
              <a:rPr lang="en-US" altLang="zh-CN" dirty="0" smtClean="0"/>
              <a:t>ood</a:t>
            </a:r>
            <a:endParaRPr lang="zh-CN" altLang="en-US" dirty="0"/>
          </a:p>
        </p:txBody>
      </p:sp>
      <p:sp>
        <p:nvSpPr>
          <p:cNvPr id="48" name="椭圆 47"/>
          <p:cNvSpPr/>
          <p:nvPr/>
        </p:nvSpPr>
        <p:spPr>
          <a:xfrm>
            <a:off x="2722706" y="5586000"/>
            <a:ext cx="2487558" cy="667655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Accommodation</a:t>
            </a:r>
            <a:endParaRPr lang="zh-CN" altLang="en-US" dirty="0"/>
          </a:p>
        </p:txBody>
      </p:sp>
      <p:sp>
        <p:nvSpPr>
          <p:cNvPr id="49" name="椭圆 48"/>
          <p:cNvSpPr/>
          <p:nvPr/>
        </p:nvSpPr>
        <p:spPr>
          <a:xfrm>
            <a:off x="1247196" y="5567883"/>
            <a:ext cx="1348660" cy="648072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E</a:t>
            </a:r>
            <a:r>
              <a:rPr lang="en-US" altLang="zh-CN" dirty="0" smtClean="0"/>
              <a:t>xpense</a:t>
            </a:r>
            <a:endParaRPr lang="zh-CN" altLang="en-US" dirty="0"/>
          </a:p>
        </p:txBody>
      </p:sp>
      <p:cxnSp>
        <p:nvCxnSpPr>
          <p:cNvPr id="50" name="直接箭头连接符 49"/>
          <p:cNvCxnSpPr>
            <a:stCxn id="33" idx="2"/>
          </p:cNvCxnSpPr>
          <p:nvPr/>
        </p:nvCxnSpPr>
        <p:spPr>
          <a:xfrm>
            <a:off x="4169296" y="1700808"/>
            <a:ext cx="0" cy="21602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直接箭头连接符 50"/>
          <p:cNvCxnSpPr>
            <a:stCxn id="33" idx="1"/>
            <a:endCxn id="37" idx="3"/>
          </p:cNvCxnSpPr>
          <p:nvPr/>
        </p:nvCxnSpPr>
        <p:spPr>
          <a:xfrm flipH="1" flipV="1">
            <a:off x="2713997" y="1428495"/>
            <a:ext cx="639750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肘形连接符 51"/>
          <p:cNvCxnSpPr>
            <a:stCxn id="37" idx="2"/>
            <a:endCxn id="36" idx="1"/>
          </p:cNvCxnSpPr>
          <p:nvPr/>
        </p:nvCxnSpPr>
        <p:spPr>
          <a:xfrm rot="16200000" flipH="1">
            <a:off x="2642005" y="1096408"/>
            <a:ext cx="489269" cy="1583625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肘形连接符 52"/>
          <p:cNvCxnSpPr>
            <a:stCxn id="39" idx="3"/>
            <a:endCxn id="41" idx="1"/>
          </p:cNvCxnSpPr>
          <p:nvPr/>
        </p:nvCxnSpPr>
        <p:spPr>
          <a:xfrm flipV="1">
            <a:off x="6015955" y="2267781"/>
            <a:ext cx="425210" cy="524847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肘形连接符 53"/>
          <p:cNvCxnSpPr>
            <a:stCxn id="39" idx="3"/>
            <a:endCxn id="42" idx="1"/>
          </p:cNvCxnSpPr>
          <p:nvPr/>
        </p:nvCxnSpPr>
        <p:spPr>
          <a:xfrm>
            <a:off x="6015955" y="2792628"/>
            <a:ext cx="407723" cy="480657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直接箭头连接符 54"/>
          <p:cNvCxnSpPr>
            <a:stCxn id="42" idx="2"/>
            <a:endCxn id="43" idx="1"/>
          </p:cNvCxnSpPr>
          <p:nvPr/>
        </p:nvCxnSpPr>
        <p:spPr>
          <a:xfrm>
            <a:off x="6985413" y="3477609"/>
            <a:ext cx="575979" cy="3852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56" name="直接箭头连接符 55"/>
          <p:cNvCxnSpPr>
            <a:stCxn id="38" idx="2"/>
            <a:endCxn id="44" idx="0"/>
          </p:cNvCxnSpPr>
          <p:nvPr/>
        </p:nvCxnSpPr>
        <p:spPr>
          <a:xfrm flipH="1">
            <a:off x="3224507" y="3084394"/>
            <a:ext cx="620" cy="39321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直接箭头连接符 56"/>
          <p:cNvCxnSpPr>
            <a:stCxn id="44" idx="2"/>
            <a:endCxn id="45" idx="0"/>
          </p:cNvCxnSpPr>
          <p:nvPr/>
        </p:nvCxnSpPr>
        <p:spPr>
          <a:xfrm>
            <a:off x="3224507" y="3879230"/>
            <a:ext cx="619" cy="52274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直接箭头连接符 57"/>
          <p:cNvCxnSpPr>
            <a:stCxn id="45" idx="1"/>
            <a:endCxn id="46" idx="7"/>
          </p:cNvCxnSpPr>
          <p:nvPr/>
        </p:nvCxnSpPr>
        <p:spPr>
          <a:xfrm flipH="1">
            <a:off x="1588626" y="4798020"/>
            <a:ext cx="849780" cy="9404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59" name="直接箭头连接符 58"/>
          <p:cNvCxnSpPr>
            <a:stCxn id="45" idx="2"/>
            <a:endCxn id="49" idx="0"/>
          </p:cNvCxnSpPr>
          <p:nvPr/>
        </p:nvCxnSpPr>
        <p:spPr>
          <a:xfrm flipH="1">
            <a:off x="1921526" y="5194064"/>
            <a:ext cx="1303600" cy="37381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60" name="直接箭头连接符 59"/>
          <p:cNvCxnSpPr>
            <a:stCxn id="45" idx="2"/>
            <a:endCxn id="48" idx="0"/>
          </p:cNvCxnSpPr>
          <p:nvPr/>
        </p:nvCxnSpPr>
        <p:spPr>
          <a:xfrm>
            <a:off x="3225126" y="5194064"/>
            <a:ext cx="741359" cy="39193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61" name="直接箭头连接符 60"/>
          <p:cNvCxnSpPr>
            <a:stCxn id="45" idx="3"/>
            <a:endCxn id="47" idx="2"/>
          </p:cNvCxnSpPr>
          <p:nvPr/>
        </p:nvCxnSpPr>
        <p:spPr>
          <a:xfrm>
            <a:off x="4011845" y="4798020"/>
            <a:ext cx="571532" cy="3966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62" name="肘形连接符 61"/>
          <p:cNvCxnSpPr>
            <a:stCxn id="43" idx="4"/>
            <a:endCxn id="45" idx="3"/>
          </p:cNvCxnSpPr>
          <p:nvPr/>
        </p:nvCxnSpPr>
        <p:spPr>
          <a:xfrm rot="5400000">
            <a:off x="5839661" y="2465281"/>
            <a:ext cx="504924" cy="4160555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63" name="圆角矩形 62"/>
          <p:cNvSpPr/>
          <p:nvPr/>
        </p:nvSpPr>
        <p:spPr>
          <a:xfrm>
            <a:off x="2483768" y="2576520"/>
            <a:ext cx="1482717" cy="522216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Attraction</a:t>
            </a:r>
            <a:endParaRPr lang="zh-CN" altLang="en-US" dirty="0"/>
          </a:p>
          <a:p>
            <a:pPr algn="ctr"/>
            <a:r>
              <a:rPr lang="en-US" altLang="zh-CN" dirty="0" smtClean="0"/>
              <a:t> Page</a:t>
            </a:r>
            <a:endParaRPr lang="zh-CN" altLang="en-US" dirty="0"/>
          </a:p>
        </p:txBody>
      </p:sp>
      <p:pic>
        <p:nvPicPr>
          <p:cNvPr id="6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260" y="0"/>
            <a:ext cx="9151260" cy="1056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5" name="Titre 3"/>
          <p:cNvSpPr txBox="1">
            <a:spLocks/>
          </p:cNvSpPr>
          <p:nvPr/>
        </p:nvSpPr>
        <p:spPr bwMode="auto">
          <a:xfrm>
            <a:off x="262204" y="44372"/>
            <a:ext cx="7632848" cy="967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 eaLnBrk="1" hangingPunct="1"/>
            <a:r>
              <a:rPr lang="fr-CA" altLang="zh-CN" dirty="0" smtClean="0">
                <a:solidFill>
                  <a:schemeClr val="bg1"/>
                </a:solidFill>
                <a:latin typeface="FFF Tusj" pitchFamily="18" charset="0"/>
              </a:rPr>
              <a:t>Website Hierarchy(</a:t>
            </a:r>
            <a:r>
              <a:rPr lang="en-US" altLang="zh-CN" dirty="0" smtClean="0">
                <a:solidFill>
                  <a:schemeClr val="bg1"/>
                </a:solidFill>
                <a:latin typeface="FFF Tusj" pitchFamily="18" charset="0"/>
              </a:rPr>
              <a:t>Advanced</a:t>
            </a:r>
            <a:r>
              <a:rPr lang="fr-CA" altLang="zh-CN" dirty="0" smtClean="0">
                <a:solidFill>
                  <a:schemeClr val="bg1"/>
                </a:solidFill>
                <a:latin typeface="FFF Tusj" pitchFamily="18" charset="0"/>
              </a:rPr>
              <a:t>)</a:t>
            </a:r>
          </a:p>
        </p:txBody>
      </p:sp>
      <p:cxnSp>
        <p:nvCxnSpPr>
          <p:cNvPr id="67" name="直接箭头连接符 66"/>
          <p:cNvCxnSpPr>
            <a:stCxn id="36" idx="2"/>
            <a:endCxn id="38" idx="0"/>
          </p:cNvCxnSpPr>
          <p:nvPr/>
        </p:nvCxnSpPr>
        <p:spPr>
          <a:xfrm flipH="1">
            <a:off x="3225127" y="2348880"/>
            <a:ext cx="944169" cy="23110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5373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6" grpId="0" animBg="1"/>
      <p:bldP spid="37" grpId="0" animBg="1"/>
      <p:bldP spid="38" grpId="0" animBg="1"/>
      <p:bldP spid="39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6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lumMod val="10000"/>
              </a:schemeClr>
            </a:gs>
            <a:gs pos="100000">
              <a:schemeClr val="bg2">
                <a:lumMod val="4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圆角矩形 32"/>
          <p:cNvSpPr/>
          <p:nvPr/>
        </p:nvSpPr>
        <p:spPr>
          <a:xfrm>
            <a:off x="3353747" y="1156183"/>
            <a:ext cx="1631098" cy="544625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Welcome Page</a:t>
            </a:r>
            <a:endParaRPr lang="zh-CN" altLang="en-US" dirty="0"/>
          </a:p>
        </p:txBody>
      </p:sp>
      <p:sp>
        <p:nvSpPr>
          <p:cNvPr id="36" name="圆角矩形 35"/>
          <p:cNvSpPr/>
          <p:nvPr/>
        </p:nvSpPr>
        <p:spPr>
          <a:xfrm>
            <a:off x="3678452" y="1916832"/>
            <a:ext cx="981687" cy="432048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Login</a:t>
            </a:r>
            <a:endParaRPr lang="zh-CN" altLang="en-US" dirty="0"/>
          </a:p>
        </p:txBody>
      </p:sp>
      <p:sp>
        <p:nvSpPr>
          <p:cNvPr id="37" name="圆角矩形 36"/>
          <p:cNvSpPr/>
          <p:nvPr/>
        </p:nvSpPr>
        <p:spPr>
          <a:xfrm>
            <a:off x="1475656" y="1213402"/>
            <a:ext cx="1238341" cy="430185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R</a:t>
            </a:r>
            <a:r>
              <a:rPr lang="en-US" altLang="zh-CN" dirty="0" smtClean="0"/>
              <a:t>egister</a:t>
            </a:r>
            <a:endParaRPr lang="zh-CN" altLang="en-US" dirty="0"/>
          </a:p>
        </p:txBody>
      </p:sp>
      <p:sp>
        <p:nvSpPr>
          <p:cNvPr id="38" name="圆角矩形 37"/>
          <p:cNvSpPr/>
          <p:nvPr/>
        </p:nvSpPr>
        <p:spPr>
          <a:xfrm>
            <a:off x="2483768" y="2576520"/>
            <a:ext cx="1482717" cy="522216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Attraction</a:t>
            </a:r>
            <a:endParaRPr lang="zh-CN" altLang="en-US" dirty="0"/>
          </a:p>
          <a:p>
            <a:pPr algn="ctr"/>
            <a:r>
              <a:rPr lang="en-US" altLang="zh-CN" dirty="0" smtClean="0"/>
              <a:t> Page</a:t>
            </a:r>
            <a:endParaRPr lang="zh-CN" altLang="en-US" dirty="0"/>
          </a:p>
        </p:txBody>
      </p:sp>
      <p:sp>
        <p:nvSpPr>
          <p:cNvPr id="39" name="圆角矩形 38"/>
          <p:cNvSpPr/>
          <p:nvPr/>
        </p:nvSpPr>
        <p:spPr>
          <a:xfrm>
            <a:off x="4359771" y="2588303"/>
            <a:ext cx="1656184" cy="408649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Personal Page</a:t>
            </a:r>
            <a:endParaRPr lang="zh-CN" altLang="en-US" dirty="0"/>
          </a:p>
        </p:txBody>
      </p:sp>
      <p:cxnSp>
        <p:nvCxnSpPr>
          <p:cNvPr id="40" name="直接箭头连接符 39"/>
          <p:cNvCxnSpPr>
            <a:stCxn id="36" idx="2"/>
            <a:endCxn id="39" idx="0"/>
          </p:cNvCxnSpPr>
          <p:nvPr/>
        </p:nvCxnSpPr>
        <p:spPr>
          <a:xfrm>
            <a:off x="4169296" y="2348880"/>
            <a:ext cx="1018567" cy="23942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直接箭头连接符 40"/>
          <p:cNvCxnSpPr>
            <a:stCxn id="36" idx="2"/>
            <a:endCxn id="38" idx="0"/>
          </p:cNvCxnSpPr>
          <p:nvPr/>
        </p:nvCxnSpPr>
        <p:spPr>
          <a:xfrm flipH="1">
            <a:off x="3225127" y="2348880"/>
            <a:ext cx="944169" cy="22764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圆角矩形 41"/>
          <p:cNvSpPr/>
          <p:nvPr/>
        </p:nvSpPr>
        <p:spPr>
          <a:xfrm>
            <a:off x="6441165" y="2063456"/>
            <a:ext cx="1123470" cy="408649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Profile</a:t>
            </a:r>
            <a:endParaRPr lang="zh-CN" altLang="en-US" dirty="0"/>
          </a:p>
        </p:txBody>
      </p:sp>
      <p:sp>
        <p:nvSpPr>
          <p:cNvPr id="43" name="圆角矩形 42"/>
          <p:cNvSpPr/>
          <p:nvPr/>
        </p:nvSpPr>
        <p:spPr>
          <a:xfrm>
            <a:off x="6423678" y="3068960"/>
            <a:ext cx="1123470" cy="408649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Activity</a:t>
            </a:r>
            <a:endParaRPr lang="zh-CN" altLang="en-US" dirty="0"/>
          </a:p>
        </p:txBody>
      </p:sp>
      <p:sp>
        <p:nvSpPr>
          <p:cNvPr id="44" name="椭圆 43"/>
          <p:cNvSpPr/>
          <p:nvPr/>
        </p:nvSpPr>
        <p:spPr>
          <a:xfrm>
            <a:off x="7308304" y="3789040"/>
            <a:ext cx="1728192" cy="504056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E</a:t>
            </a:r>
            <a:r>
              <a:rPr lang="en-US" altLang="zh-CN" dirty="0" smtClean="0"/>
              <a:t>xperience</a:t>
            </a:r>
            <a:endParaRPr lang="zh-CN" altLang="en-US" dirty="0"/>
          </a:p>
        </p:txBody>
      </p:sp>
      <p:sp>
        <p:nvSpPr>
          <p:cNvPr id="45" name="圆角矩形 44"/>
          <p:cNvSpPr/>
          <p:nvPr/>
        </p:nvSpPr>
        <p:spPr>
          <a:xfrm>
            <a:off x="2666152" y="3477609"/>
            <a:ext cx="1116709" cy="401621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Search</a:t>
            </a:r>
            <a:endParaRPr lang="zh-CN" altLang="en-US" dirty="0"/>
          </a:p>
        </p:txBody>
      </p:sp>
      <p:sp>
        <p:nvSpPr>
          <p:cNvPr id="46" name="圆角矩形 45"/>
          <p:cNvSpPr/>
          <p:nvPr/>
        </p:nvSpPr>
        <p:spPr>
          <a:xfrm>
            <a:off x="2438406" y="4401976"/>
            <a:ext cx="1573439" cy="792088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Specific Attraction</a:t>
            </a:r>
            <a:endParaRPr lang="zh-CN" altLang="en-US" dirty="0"/>
          </a:p>
        </p:txBody>
      </p:sp>
      <p:sp>
        <p:nvSpPr>
          <p:cNvPr id="47" name="椭圆 46"/>
          <p:cNvSpPr/>
          <p:nvPr/>
        </p:nvSpPr>
        <p:spPr>
          <a:xfrm>
            <a:off x="262204" y="4797152"/>
            <a:ext cx="1554000" cy="648072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L</a:t>
            </a:r>
            <a:r>
              <a:rPr lang="en-US" altLang="zh-CN" dirty="0" smtClean="0"/>
              <a:t>ocation</a:t>
            </a:r>
            <a:endParaRPr lang="zh-CN" altLang="en-US" dirty="0"/>
          </a:p>
        </p:txBody>
      </p:sp>
      <p:sp>
        <p:nvSpPr>
          <p:cNvPr id="48" name="椭圆 47"/>
          <p:cNvSpPr/>
          <p:nvPr/>
        </p:nvSpPr>
        <p:spPr>
          <a:xfrm>
            <a:off x="4583377" y="4870616"/>
            <a:ext cx="1253774" cy="648072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F</a:t>
            </a:r>
            <a:r>
              <a:rPr lang="en-US" altLang="zh-CN" dirty="0" smtClean="0"/>
              <a:t>ood</a:t>
            </a:r>
            <a:endParaRPr lang="zh-CN" altLang="en-US" dirty="0"/>
          </a:p>
        </p:txBody>
      </p:sp>
      <p:sp>
        <p:nvSpPr>
          <p:cNvPr id="49" name="椭圆 48"/>
          <p:cNvSpPr/>
          <p:nvPr/>
        </p:nvSpPr>
        <p:spPr>
          <a:xfrm>
            <a:off x="2722706" y="5586000"/>
            <a:ext cx="2487558" cy="667655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A</a:t>
            </a:r>
            <a:r>
              <a:rPr lang="en-US" altLang="zh-CN" dirty="0" smtClean="0"/>
              <a:t>ccommodation</a:t>
            </a:r>
            <a:endParaRPr lang="zh-CN" altLang="en-US" dirty="0"/>
          </a:p>
        </p:txBody>
      </p:sp>
      <p:sp>
        <p:nvSpPr>
          <p:cNvPr id="50" name="椭圆 49"/>
          <p:cNvSpPr/>
          <p:nvPr/>
        </p:nvSpPr>
        <p:spPr>
          <a:xfrm>
            <a:off x="1247196" y="5567883"/>
            <a:ext cx="1348660" cy="648072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E</a:t>
            </a:r>
            <a:r>
              <a:rPr lang="en-US" altLang="zh-CN" dirty="0" smtClean="0"/>
              <a:t>xpense</a:t>
            </a:r>
            <a:endParaRPr lang="zh-CN" altLang="en-US" dirty="0"/>
          </a:p>
        </p:txBody>
      </p:sp>
      <p:cxnSp>
        <p:nvCxnSpPr>
          <p:cNvPr id="51" name="直接箭头连接符 50"/>
          <p:cNvCxnSpPr>
            <a:stCxn id="33" idx="2"/>
          </p:cNvCxnSpPr>
          <p:nvPr/>
        </p:nvCxnSpPr>
        <p:spPr>
          <a:xfrm>
            <a:off x="4169296" y="1700808"/>
            <a:ext cx="0" cy="21602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直接箭头连接符 51"/>
          <p:cNvCxnSpPr>
            <a:stCxn id="33" idx="1"/>
            <a:endCxn id="37" idx="3"/>
          </p:cNvCxnSpPr>
          <p:nvPr/>
        </p:nvCxnSpPr>
        <p:spPr>
          <a:xfrm flipH="1" flipV="1">
            <a:off x="2713997" y="1428495"/>
            <a:ext cx="639750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肘形连接符 52"/>
          <p:cNvCxnSpPr>
            <a:stCxn id="37" idx="2"/>
            <a:endCxn id="36" idx="1"/>
          </p:cNvCxnSpPr>
          <p:nvPr/>
        </p:nvCxnSpPr>
        <p:spPr>
          <a:xfrm rot="16200000" flipH="1">
            <a:off x="2642005" y="1096408"/>
            <a:ext cx="489269" cy="1583625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肘形连接符 53"/>
          <p:cNvCxnSpPr>
            <a:stCxn id="39" idx="3"/>
            <a:endCxn id="42" idx="1"/>
          </p:cNvCxnSpPr>
          <p:nvPr/>
        </p:nvCxnSpPr>
        <p:spPr>
          <a:xfrm flipV="1">
            <a:off x="6015955" y="2267781"/>
            <a:ext cx="425210" cy="524847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肘形连接符 54"/>
          <p:cNvCxnSpPr>
            <a:stCxn id="39" idx="3"/>
            <a:endCxn id="43" idx="1"/>
          </p:cNvCxnSpPr>
          <p:nvPr/>
        </p:nvCxnSpPr>
        <p:spPr>
          <a:xfrm>
            <a:off x="6015955" y="2792628"/>
            <a:ext cx="407723" cy="480657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直接箭头连接符 55"/>
          <p:cNvCxnSpPr>
            <a:stCxn id="43" idx="2"/>
            <a:endCxn id="44" idx="1"/>
          </p:cNvCxnSpPr>
          <p:nvPr/>
        </p:nvCxnSpPr>
        <p:spPr>
          <a:xfrm>
            <a:off x="6985413" y="3477609"/>
            <a:ext cx="575979" cy="3852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57" name="直接箭头连接符 56"/>
          <p:cNvCxnSpPr>
            <a:stCxn id="38" idx="2"/>
            <a:endCxn id="45" idx="0"/>
          </p:cNvCxnSpPr>
          <p:nvPr/>
        </p:nvCxnSpPr>
        <p:spPr>
          <a:xfrm flipH="1">
            <a:off x="3224507" y="3098736"/>
            <a:ext cx="620" cy="37887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直接箭头连接符 57"/>
          <p:cNvCxnSpPr>
            <a:stCxn id="45" idx="2"/>
            <a:endCxn id="46" idx="0"/>
          </p:cNvCxnSpPr>
          <p:nvPr/>
        </p:nvCxnSpPr>
        <p:spPr>
          <a:xfrm>
            <a:off x="3224507" y="3879230"/>
            <a:ext cx="619" cy="52274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直接箭头连接符 58"/>
          <p:cNvCxnSpPr>
            <a:stCxn id="46" idx="1"/>
            <a:endCxn id="47" idx="7"/>
          </p:cNvCxnSpPr>
          <p:nvPr/>
        </p:nvCxnSpPr>
        <p:spPr>
          <a:xfrm flipH="1">
            <a:off x="1588626" y="4798020"/>
            <a:ext cx="849780" cy="9404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60" name="直接箭头连接符 59"/>
          <p:cNvCxnSpPr>
            <a:endCxn id="50" idx="0"/>
          </p:cNvCxnSpPr>
          <p:nvPr/>
        </p:nvCxnSpPr>
        <p:spPr>
          <a:xfrm flipH="1">
            <a:off x="1921526" y="5194652"/>
            <a:ext cx="1303601" cy="37323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61" name="直接箭头连接符 60"/>
          <p:cNvCxnSpPr>
            <a:stCxn id="46" idx="2"/>
            <a:endCxn id="49" idx="0"/>
          </p:cNvCxnSpPr>
          <p:nvPr/>
        </p:nvCxnSpPr>
        <p:spPr>
          <a:xfrm>
            <a:off x="3225126" y="5194064"/>
            <a:ext cx="741359" cy="39193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62" name="直接箭头连接符 61"/>
          <p:cNvCxnSpPr>
            <a:stCxn id="46" idx="3"/>
            <a:endCxn id="48" idx="2"/>
          </p:cNvCxnSpPr>
          <p:nvPr/>
        </p:nvCxnSpPr>
        <p:spPr>
          <a:xfrm>
            <a:off x="4011845" y="4798020"/>
            <a:ext cx="571532" cy="3966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63" name="肘形连接符 62"/>
          <p:cNvCxnSpPr>
            <a:stCxn id="44" idx="4"/>
            <a:endCxn id="46" idx="3"/>
          </p:cNvCxnSpPr>
          <p:nvPr/>
        </p:nvCxnSpPr>
        <p:spPr>
          <a:xfrm rot="5400000">
            <a:off x="5839661" y="2465281"/>
            <a:ext cx="504924" cy="4160555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64" name="圆角矩形 63"/>
          <p:cNvSpPr/>
          <p:nvPr/>
        </p:nvSpPr>
        <p:spPr>
          <a:xfrm>
            <a:off x="6423678" y="2595331"/>
            <a:ext cx="1123470" cy="408649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Chat</a:t>
            </a:r>
            <a:endParaRPr lang="zh-CN" altLang="en-US" dirty="0"/>
          </a:p>
        </p:txBody>
      </p:sp>
      <p:cxnSp>
        <p:nvCxnSpPr>
          <p:cNvPr id="65" name="直接箭头连接符 64"/>
          <p:cNvCxnSpPr>
            <a:endCxn id="64" idx="1"/>
          </p:cNvCxnSpPr>
          <p:nvPr/>
        </p:nvCxnSpPr>
        <p:spPr>
          <a:xfrm>
            <a:off x="6015955" y="2792628"/>
            <a:ext cx="407723" cy="70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67" name="椭圆 66"/>
          <p:cNvSpPr/>
          <p:nvPr/>
        </p:nvSpPr>
        <p:spPr>
          <a:xfrm>
            <a:off x="7805595" y="3068960"/>
            <a:ext cx="1230901" cy="504056"/>
          </a:xfrm>
          <a:prstGeom prst="ellipse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A</a:t>
            </a:r>
            <a:r>
              <a:rPr lang="en-US" altLang="zh-CN" dirty="0" smtClean="0"/>
              <a:t>ccess</a:t>
            </a:r>
            <a:endParaRPr lang="zh-CN" altLang="en-US" dirty="0"/>
          </a:p>
        </p:txBody>
      </p:sp>
      <p:sp>
        <p:nvSpPr>
          <p:cNvPr id="69" name="圆角矩形 68"/>
          <p:cNvSpPr/>
          <p:nvPr/>
        </p:nvSpPr>
        <p:spPr>
          <a:xfrm>
            <a:off x="1379085" y="3477609"/>
            <a:ext cx="1116709" cy="401621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Rank</a:t>
            </a:r>
            <a:endParaRPr lang="zh-CN" altLang="en-US" dirty="0"/>
          </a:p>
        </p:txBody>
      </p:sp>
      <p:sp>
        <p:nvSpPr>
          <p:cNvPr id="71" name="圆角矩形 70"/>
          <p:cNvSpPr/>
          <p:nvPr/>
        </p:nvSpPr>
        <p:spPr>
          <a:xfrm>
            <a:off x="3907346" y="3345253"/>
            <a:ext cx="2055287" cy="401621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Recommendation</a:t>
            </a:r>
            <a:endParaRPr lang="zh-CN" altLang="en-US" dirty="0"/>
          </a:p>
        </p:txBody>
      </p:sp>
      <p:sp>
        <p:nvSpPr>
          <p:cNvPr id="72" name="圆角矩形 71"/>
          <p:cNvSpPr/>
          <p:nvPr/>
        </p:nvSpPr>
        <p:spPr>
          <a:xfrm>
            <a:off x="804817" y="2844072"/>
            <a:ext cx="1116709" cy="401621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Plan</a:t>
            </a:r>
            <a:endParaRPr lang="zh-CN" altLang="en-US" dirty="0"/>
          </a:p>
        </p:txBody>
      </p:sp>
      <p:sp>
        <p:nvSpPr>
          <p:cNvPr id="73" name="椭圆 72"/>
          <p:cNvSpPr/>
          <p:nvPr/>
        </p:nvSpPr>
        <p:spPr>
          <a:xfrm>
            <a:off x="6219816" y="4406912"/>
            <a:ext cx="1230901" cy="504056"/>
          </a:xfrm>
          <a:prstGeom prst="ellipse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CTR</a:t>
            </a:r>
            <a:endParaRPr lang="zh-CN" altLang="en-US" dirty="0"/>
          </a:p>
        </p:txBody>
      </p:sp>
      <p:sp>
        <p:nvSpPr>
          <p:cNvPr id="75" name="椭圆 74"/>
          <p:cNvSpPr/>
          <p:nvPr/>
        </p:nvSpPr>
        <p:spPr>
          <a:xfrm>
            <a:off x="5698064" y="3772617"/>
            <a:ext cx="1230901" cy="504056"/>
          </a:xfrm>
          <a:prstGeom prst="ellipse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Rate</a:t>
            </a:r>
            <a:endParaRPr lang="zh-CN" altLang="en-US" dirty="0"/>
          </a:p>
        </p:txBody>
      </p:sp>
      <p:cxnSp>
        <p:nvCxnSpPr>
          <p:cNvPr id="76" name="直接箭头连接符 75"/>
          <p:cNvCxnSpPr>
            <a:stCxn id="38" idx="1"/>
            <a:endCxn id="72" idx="3"/>
          </p:cNvCxnSpPr>
          <p:nvPr/>
        </p:nvCxnSpPr>
        <p:spPr>
          <a:xfrm flipH="1">
            <a:off x="1921526" y="2837628"/>
            <a:ext cx="562242" cy="2072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79" name="直接箭头连接符 78"/>
          <p:cNvCxnSpPr>
            <a:stCxn id="38" idx="2"/>
            <a:endCxn id="69" idx="0"/>
          </p:cNvCxnSpPr>
          <p:nvPr/>
        </p:nvCxnSpPr>
        <p:spPr>
          <a:xfrm flipH="1">
            <a:off x="1937440" y="3098736"/>
            <a:ext cx="1287687" cy="37887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0" name="直接箭头连接符 79"/>
          <p:cNvCxnSpPr>
            <a:stCxn id="38" idx="2"/>
            <a:endCxn id="71" idx="0"/>
          </p:cNvCxnSpPr>
          <p:nvPr/>
        </p:nvCxnSpPr>
        <p:spPr>
          <a:xfrm>
            <a:off x="3225127" y="3098736"/>
            <a:ext cx="1709863" cy="24651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2" name="直接箭头连接符 81"/>
          <p:cNvCxnSpPr>
            <a:stCxn id="44" idx="2"/>
            <a:endCxn id="75" idx="6"/>
          </p:cNvCxnSpPr>
          <p:nvPr/>
        </p:nvCxnSpPr>
        <p:spPr>
          <a:xfrm flipH="1" flipV="1">
            <a:off x="6928965" y="4024645"/>
            <a:ext cx="379339" cy="1642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5" name="直接箭头连接符 84"/>
          <p:cNvCxnSpPr>
            <a:stCxn id="44" idx="3"/>
            <a:endCxn id="73" idx="0"/>
          </p:cNvCxnSpPr>
          <p:nvPr/>
        </p:nvCxnSpPr>
        <p:spPr>
          <a:xfrm flipH="1">
            <a:off x="6835267" y="4219279"/>
            <a:ext cx="726125" cy="18763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6" name="直接箭头连接符 85"/>
          <p:cNvCxnSpPr>
            <a:stCxn id="43" idx="3"/>
            <a:endCxn id="67" idx="2"/>
          </p:cNvCxnSpPr>
          <p:nvPr/>
        </p:nvCxnSpPr>
        <p:spPr>
          <a:xfrm>
            <a:off x="7547148" y="3273285"/>
            <a:ext cx="258447" cy="4770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0" name="直接箭头连接符 89"/>
          <p:cNvCxnSpPr>
            <a:stCxn id="75" idx="1"/>
            <a:endCxn id="71" idx="2"/>
          </p:cNvCxnSpPr>
          <p:nvPr/>
        </p:nvCxnSpPr>
        <p:spPr>
          <a:xfrm flipH="1" flipV="1">
            <a:off x="4934990" y="3746874"/>
            <a:ext cx="943335" cy="9956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91" name="圆角矩形 90"/>
          <p:cNvSpPr/>
          <p:nvPr/>
        </p:nvSpPr>
        <p:spPr>
          <a:xfrm>
            <a:off x="2608097" y="3348304"/>
            <a:ext cx="1241195" cy="550032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Advanced Search</a:t>
            </a:r>
            <a:endParaRPr lang="zh-CN" altLang="en-US" dirty="0"/>
          </a:p>
        </p:txBody>
      </p:sp>
      <p:cxnSp>
        <p:nvCxnSpPr>
          <p:cNvPr id="92" name="直接箭头连接符 91"/>
          <p:cNvCxnSpPr>
            <a:stCxn id="38" idx="2"/>
            <a:endCxn id="91" idx="0"/>
          </p:cNvCxnSpPr>
          <p:nvPr/>
        </p:nvCxnSpPr>
        <p:spPr>
          <a:xfrm>
            <a:off x="3225127" y="3098736"/>
            <a:ext cx="3568" cy="24956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3" name="直接箭头连接符 92"/>
          <p:cNvCxnSpPr>
            <a:stCxn id="91" idx="2"/>
            <a:endCxn id="46" idx="0"/>
          </p:cNvCxnSpPr>
          <p:nvPr/>
        </p:nvCxnSpPr>
        <p:spPr>
          <a:xfrm flipH="1">
            <a:off x="3225126" y="3898336"/>
            <a:ext cx="3569" cy="50364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4" name="肘形连接符 93"/>
          <p:cNvCxnSpPr/>
          <p:nvPr/>
        </p:nvCxnSpPr>
        <p:spPr>
          <a:xfrm rot="10800000" flipH="1" flipV="1">
            <a:off x="840685" y="2921343"/>
            <a:ext cx="1633589" cy="1753137"/>
          </a:xfrm>
          <a:prstGeom prst="bentConnector3">
            <a:avLst>
              <a:gd name="adj1" fmla="val -13994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5" name="肘形连接符 94"/>
          <p:cNvCxnSpPr>
            <a:stCxn id="69" idx="2"/>
          </p:cNvCxnSpPr>
          <p:nvPr/>
        </p:nvCxnSpPr>
        <p:spPr>
          <a:xfrm rot="16200000" flipH="1">
            <a:off x="2066232" y="3750437"/>
            <a:ext cx="527682" cy="785267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6" name="直接箭头连接符 95"/>
          <p:cNvCxnSpPr>
            <a:stCxn id="71" idx="2"/>
            <a:endCxn id="46" idx="0"/>
          </p:cNvCxnSpPr>
          <p:nvPr/>
        </p:nvCxnSpPr>
        <p:spPr>
          <a:xfrm flipH="1">
            <a:off x="3225126" y="3746874"/>
            <a:ext cx="1709864" cy="65510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7" name="直接箭头连接符 96"/>
          <p:cNvCxnSpPr>
            <a:stCxn id="73" idx="2"/>
            <a:endCxn id="71" idx="2"/>
          </p:cNvCxnSpPr>
          <p:nvPr/>
        </p:nvCxnSpPr>
        <p:spPr>
          <a:xfrm flipH="1" flipV="1">
            <a:off x="4934990" y="3746874"/>
            <a:ext cx="1284826" cy="91206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8" name="直接箭头连接符 97"/>
          <p:cNvCxnSpPr>
            <a:stCxn id="75" idx="3"/>
            <a:endCxn id="69" idx="2"/>
          </p:cNvCxnSpPr>
          <p:nvPr/>
        </p:nvCxnSpPr>
        <p:spPr>
          <a:xfrm flipH="1" flipV="1">
            <a:off x="1937440" y="3879230"/>
            <a:ext cx="3940885" cy="32362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9" name="直接箭头连接符 98"/>
          <p:cNvCxnSpPr>
            <a:stCxn id="73" idx="2"/>
            <a:endCxn id="69" idx="2"/>
          </p:cNvCxnSpPr>
          <p:nvPr/>
        </p:nvCxnSpPr>
        <p:spPr>
          <a:xfrm flipH="1" flipV="1">
            <a:off x="1937440" y="3879230"/>
            <a:ext cx="4282376" cy="7797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00" name="Tit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0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260" y="0"/>
            <a:ext cx="9151260" cy="1056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" name="Titre 3"/>
          <p:cNvSpPr txBox="1">
            <a:spLocks/>
          </p:cNvSpPr>
          <p:nvPr/>
        </p:nvSpPr>
        <p:spPr bwMode="auto">
          <a:xfrm>
            <a:off x="262204" y="44372"/>
            <a:ext cx="7632848" cy="967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 eaLnBrk="1" hangingPunct="1"/>
            <a:r>
              <a:rPr lang="fr-CA" altLang="zh-CN" dirty="0" err="1" smtClean="0">
                <a:solidFill>
                  <a:schemeClr val="bg1"/>
                </a:solidFill>
                <a:latin typeface="FFF Tusj" pitchFamily="18" charset="0"/>
              </a:rPr>
              <a:t>Website</a:t>
            </a:r>
            <a:r>
              <a:rPr lang="fr-CA" altLang="zh-CN" dirty="0" smtClean="0">
                <a:solidFill>
                  <a:schemeClr val="bg1"/>
                </a:solidFill>
                <a:latin typeface="FFF Tusj" pitchFamily="18" charset="0"/>
              </a:rPr>
              <a:t> </a:t>
            </a:r>
            <a:r>
              <a:rPr lang="fr-CA" altLang="zh-CN" dirty="0" err="1" smtClean="0">
                <a:solidFill>
                  <a:schemeClr val="bg1"/>
                </a:solidFill>
                <a:latin typeface="FFF Tusj" pitchFamily="18" charset="0"/>
              </a:rPr>
              <a:t>Hierarchy</a:t>
            </a:r>
            <a:r>
              <a:rPr lang="fr-CA" altLang="zh-CN" dirty="0" smtClean="0">
                <a:solidFill>
                  <a:schemeClr val="bg1"/>
                </a:solidFill>
                <a:latin typeface="FFF Tusj" pitchFamily="18" charset="0"/>
              </a:rPr>
              <a:t>(</a:t>
            </a:r>
            <a:r>
              <a:rPr lang="en-US" altLang="zh-CN" dirty="0" smtClean="0">
                <a:solidFill>
                  <a:schemeClr val="bg1"/>
                </a:solidFill>
                <a:latin typeface="FFF Tusj" pitchFamily="18" charset="0"/>
              </a:rPr>
              <a:t>Advanced</a:t>
            </a:r>
            <a:r>
              <a:rPr lang="fr-CA" altLang="zh-CN" dirty="0" smtClean="0">
                <a:solidFill>
                  <a:schemeClr val="bg1"/>
                </a:solidFill>
                <a:latin typeface="FFF Tusj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077754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67" grpId="0" animBg="1"/>
      <p:bldP spid="69" grpId="0" animBg="1"/>
      <p:bldP spid="71" grpId="0" animBg="1"/>
      <p:bldP spid="72" grpId="0" animBg="1"/>
      <p:bldP spid="73" grpId="0" animBg="1"/>
      <p:bldP spid="75" grpId="0" animBg="1"/>
      <p:bldP spid="9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re 1"/>
          <p:cNvSpPr>
            <a:spLocks noGrp="1"/>
          </p:cNvSpPr>
          <p:nvPr>
            <p:ph type="title"/>
          </p:nvPr>
        </p:nvSpPr>
        <p:spPr>
          <a:xfrm>
            <a:off x="2528888" y="214313"/>
            <a:ext cx="6615112" cy="1143000"/>
          </a:xfrm>
        </p:spPr>
        <p:txBody>
          <a:bodyPr/>
          <a:lstStyle/>
          <a:p>
            <a:pPr algn="l" eaLnBrk="1" hangingPunct="1"/>
            <a:r>
              <a:rPr lang="fr-CA" altLang="zh-CN" dirty="0">
                <a:solidFill>
                  <a:schemeClr val="bg1"/>
                </a:solidFill>
                <a:latin typeface="FFF Tusj" pitchFamily="18" charset="0"/>
              </a:rPr>
              <a:t>Milestone</a:t>
            </a:r>
            <a:endParaRPr lang="fr-CA" altLang="zh-CN" dirty="0" smtClean="0">
              <a:solidFill>
                <a:schemeClr val="bg1"/>
              </a:solidFill>
              <a:latin typeface="FFF Tusj" pitchFamily="18" charset="0"/>
            </a:endParaRPr>
          </a:p>
        </p:txBody>
      </p:sp>
      <p:sp>
        <p:nvSpPr>
          <p:cNvPr id="5123" name="Espace réservé du contenu 2"/>
          <p:cNvSpPr>
            <a:spLocks noGrp="1"/>
          </p:cNvSpPr>
          <p:nvPr>
            <p:ph idx="1"/>
          </p:nvPr>
        </p:nvSpPr>
        <p:spPr>
          <a:xfrm>
            <a:off x="2528888" y="1412776"/>
            <a:ext cx="6615112" cy="4525962"/>
          </a:xfrm>
        </p:spPr>
        <p:txBody>
          <a:bodyPr/>
          <a:lstStyle/>
          <a:p>
            <a:pPr eaLnBrk="1" hangingPunct="1">
              <a:spcAft>
                <a:spcPts val="500"/>
              </a:spcAft>
              <a:defRPr/>
            </a:pPr>
            <a:r>
              <a:rPr lang="fr-CA" altLang="zh-CN" sz="2400" dirty="0" smtClean="0">
                <a:solidFill>
                  <a:schemeClr val="bg1"/>
                </a:solidFill>
              </a:rPr>
              <a:t> </a:t>
            </a:r>
            <a:r>
              <a:rPr lang="fr-CA" altLang="zh-CN" sz="2400" dirty="0">
                <a:solidFill>
                  <a:schemeClr val="bg1"/>
                </a:solidFill>
              </a:rPr>
              <a:t>1. Design Main pages of website</a:t>
            </a:r>
          </a:p>
          <a:p>
            <a:pPr eaLnBrk="1" hangingPunct="1">
              <a:spcAft>
                <a:spcPts val="500"/>
              </a:spcAft>
              <a:defRPr/>
            </a:pPr>
            <a:r>
              <a:rPr lang="fr-CA" altLang="zh-CN" sz="2400" dirty="0">
                <a:solidFill>
                  <a:schemeClr val="bg1"/>
                </a:solidFill>
              </a:rPr>
              <a:t>2. Gather contents to enrich database</a:t>
            </a:r>
          </a:p>
          <a:p>
            <a:pPr eaLnBrk="1" hangingPunct="1">
              <a:spcAft>
                <a:spcPts val="500"/>
              </a:spcAft>
              <a:defRPr/>
            </a:pPr>
            <a:r>
              <a:rPr lang="fr-CA" altLang="zh-CN" sz="2400" dirty="0">
                <a:solidFill>
                  <a:schemeClr val="bg1"/>
                </a:solidFill>
              </a:rPr>
              <a:t>3. login function and friends function.</a:t>
            </a:r>
          </a:p>
          <a:p>
            <a:pPr marL="0" indent="0" eaLnBrk="1" hangingPunct="1">
              <a:spcAft>
                <a:spcPts val="500"/>
              </a:spcAft>
              <a:buNone/>
              <a:defRPr/>
            </a:pPr>
            <a:r>
              <a:rPr lang="fr-CA" altLang="zh-CN" sz="2400" dirty="0">
                <a:solidFill>
                  <a:schemeClr val="bg1"/>
                </a:solidFill>
              </a:rPr>
              <a:t>      </a:t>
            </a:r>
            <a:r>
              <a:rPr lang="fr-CA" altLang="zh-CN" sz="2400" dirty="0" smtClean="0">
                <a:solidFill>
                  <a:schemeClr val="bg1"/>
                </a:solidFill>
              </a:rPr>
              <a:t>    (</a:t>
            </a:r>
            <a:r>
              <a:rPr lang="fr-CA" altLang="zh-CN" sz="2400" dirty="0">
                <a:solidFill>
                  <a:schemeClr val="bg1"/>
                </a:solidFill>
              </a:rPr>
              <a:t>Design database for user information)</a:t>
            </a:r>
          </a:p>
          <a:p>
            <a:pPr eaLnBrk="1" hangingPunct="1">
              <a:spcAft>
                <a:spcPts val="500"/>
              </a:spcAft>
              <a:defRPr/>
            </a:pPr>
            <a:r>
              <a:rPr lang="fr-CA" altLang="zh-CN" sz="2400" dirty="0">
                <a:solidFill>
                  <a:schemeClr val="bg1"/>
                </a:solidFill>
              </a:rPr>
              <a:t>4. Design personal page</a:t>
            </a:r>
          </a:p>
          <a:p>
            <a:pPr eaLnBrk="1" hangingPunct="1">
              <a:spcAft>
                <a:spcPts val="500"/>
              </a:spcAft>
              <a:defRPr/>
            </a:pPr>
            <a:r>
              <a:rPr lang="fr-CA" altLang="zh-CN" sz="2400" dirty="0">
                <a:solidFill>
                  <a:schemeClr val="bg1"/>
                </a:solidFill>
              </a:rPr>
              <a:t>5. Design database for travel blog function</a:t>
            </a:r>
          </a:p>
          <a:p>
            <a:pPr eaLnBrk="1" hangingPunct="1">
              <a:spcAft>
                <a:spcPts val="500"/>
              </a:spcAft>
              <a:defRPr/>
            </a:pPr>
            <a:r>
              <a:rPr lang="fr-CA" altLang="zh-CN" sz="2400" dirty="0">
                <a:solidFill>
                  <a:schemeClr val="bg1"/>
                </a:solidFill>
              </a:rPr>
              <a:t>6. Comment function, thumb up or thumb down</a:t>
            </a:r>
          </a:p>
          <a:p>
            <a:pPr eaLnBrk="1" hangingPunct="1">
              <a:spcAft>
                <a:spcPts val="500"/>
              </a:spcAft>
              <a:defRPr/>
            </a:pPr>
            <a:r>
              <a:rPr lang="fr-CA" altLang="zh-CN" sz="2400" dirty="0">
                <a:solidFill>
                  <a:schemeClr val="bg1"/>
                </a:solidFill>
              </a:rPr>
              <a:t>7. UI beautification</a:t>
            </a:r>
          </a:p>
          <a:p>
            <a:pPr eaLnBrk="1" hangingPunct="1">
              <a:spcAft>
                <a:spcPts val="500"/>
              </a:spcAft>
              <a:defRPr/>
            </a:pPr>
            <a:r>
              <a:rPr lang="fr-CA" altLang="zh-CN" sz="2400" dirty="0">
                <a:solidFill>
                  <a:schemeClr val="bg1"/>
                </a:solidFill>
              </a:rPr>
              <a:t>8. Advanced Features</a:t>
            </a:r>
          </a:p>
          <a:p>
            <a:pPr eaLnBrk="1" hangingPunct="1">
              <a:spcAft>
                <a:spcPts val="500"/>
              </a:spcAft>
              <a:defRPr/>
            </a:pPr>
            <a:r>
              <a:rPr lang="fr-CA" altLang="zh-CN" sz="2400" dirty="0">
                <a:solidFill>
                  <a:schemeClr val="bg1"/>
                </a:solidFill>
              </a:rPr>
              <a:t>9. Testing</a:t>
            </a:r>
          </a:p>
          <a:p>
            <a:pPr marL="0" indent="0" eaLnBrk="1" hangingPunct="1">
              <a:buFont typeface="Arial" charset="0"/>
              <a:buNone/>
            </a:pPr>
            <a:endParaRPr lang="fr-CA" altLang="zh-CN" sz="24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0620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re 1"/>
          <p:cNvSpPr>
            <a:spLocks noGrp="1"/>
          </p:cNvSpPr>
          <p:nvPr>
            <p:ph type="title"/>
          </p:nvPr>
        </p:nvSpPr>
        <p:spPr>
          <a:xfrm>
            <a:off x="2521928" y="332656"/>
            <a:ext cx="6615112" cy="1143000"/>
          </a:xfrm>
        </p:spPr>
        <p:txBody>
          <a:bodyPr/>
          <a:lstStyle/>
          <a:p>
            <a:pPr algn="l" eaLnBrk="1" hangingPunct="1"/>
            <a:r>
              <a:rPr lang="fr-CA" altLang="zh-CN" dirty="0" smtClean="0">
                <a:solidFill>
                  <a:schemeClr val="bg1"/>
                </a:solidFill>
                <a:latin typeface="FFF Tusj" pitchFamily="18" charset="0"/>
              </a:rPr>
              <a:t>Gannt Chart</a:t>
            </a:r>
          </a:p>
        </p:txBody>
      </p:sp>
      <p:sp>
        <p:nvSpPr>
          <p:cNvPr id="5123" name="Espace réservé du contenu 2"/>
          <p:cNvSpPr>
            <a:spLocks noGrp="1"/>
          </p:cNvSpPr>
          <p:nvPr>
            <p:ph idx="1"/>
          </p:nvPr>
        </p:nvSpPr>
        <p:spPr>
          <a:xfrm>
            <a:off x="2528888" y="1412776"/>
            <a:ext cx="6615112" cy="4525962"/>
          </a:xfrm>
        </p:spPr>
        <p:txBody>
          <a:bodyPr/>
          <a:lstStyle/>
          <a:p>
            <a:pPr marL="0" indent="0" eaLnBrk="1" hangingPunct="1">
              <a:buFont typeface="Arial" charset="0"/>
              <a:buNone/>
            </a:pPr>
            <a:endParaRPr lang="fr-CA" altLang="zh-CN" sz="2400" dirty="0" smtClean="0">
              <a:solidFill>
                <a:schemeClr val="bg1"/>
              </a:solidFill>
            </a:endParaRPr>
          </a:p>
        </p:txBody>
      </p:sp>
      <p:pic>
        <p:nvPicPr>
          <p:cNvPr id="5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8037" y="1556792"/>
            <a:ext cx="6325575" cy="19575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3229" y="3861048"/>
            <a:ext cx="6355190" cy="2016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38142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re 1"/>
          <p:cNvSpPr>
            <a:spLocks noGrp="1"/>
          </p:cNvSpPr>
          <p:nvPr>
            <p:ph type="title"/>
          </p:nvPr>
        </p:nvSpPr>
        <p:spPr>
          <a:xfrm>
            <a:off x="2528888" y="214313"/>
            <a:ext cx="6615112" cy="1143000"/>
          </a:xfrm>
        </p:spPr>
        <p:txBody>
          <a:bodyPr/>
          <a:lstStyle/>
          <a:p>
            <a:pPr algn="l" eaLnBrk="1" hangingPunct="1"/>
            <a:r>
              <a:rPr lang="fr-CA" altLang="zh-CN" dirty="0">
                <a:solidFill>
                  <a:schemeClr val="bg1"/>
                </a:solidFill>
                <a:latin typeface="FFF Tusj" pitchFamily="18" charset="0"/>
              </a:rPr>
              <a:t>Work Division</a:t>
            </a:r>
            <a:endParaRPr lang="fr-CA" altLang="zh-CN" dirty="0" smtClean="0">
              <a:solidFill>
                <a:schemeClr val="bg1"/>
              </a:solidFill>
              <a:latin typeface="FFF Tusj" pitchFamily="18" charset="0"/>
            </a:endParaRPr>
          </a:p>
        </p:txBody>
      </p:sp>
      <p:sp>
        <p:nvSpPr>
          <p:cNvPr id="5123" name="Espace réservé du contenu 2"/>
          <p:cNvSpPr>
            <a:spLocks noGrp="1"/>
          </p:cNvSpPr>
          <p:nvPr>
            <p:ph idx="1"/>
          </p:nvPr>
        </p:nvSpPr>
        <p:spPr>
          <a:xfrm>
            <a:off x="2528888" y="1340768"/>
            <a:ext cx="6615112" cy="4525962"/>
          </a:xfrm>
        </p:spPr>
        <p:txBody>
          <a:bodyPr/>
          <a:lstStyle/>
          <a:p>
            <a:pPr eaLnBrk="1" hangingPunct="1">
              <a:defRPr/>
            </a:pPr>
            <a:r>
              <a:rPr lang="fr-CA" altLang="zh-CN" sz="2000" dirty="0">
                <a:solidFill>
                  <a:schemeClr val="bg1"/>
                </a:solidFill>
              </a:rPr>
              <a:t>Ying Wang</a:t>
            </a:r>
          </a:p>
          <a:p>
            <a:pPr lvl="1" eaLnBrk="1" hangingPunct="1">
              <a:defRPr/>
            </a:pPr>
            <a:r>
              <a:rPr lang="fr-CA" altLang="zh-CN" sz="2000" dirty="0">
                <a:solidFill>
                  <a:schemeClr val="bg1"/>
                </a:solidFill>
              </a:rPr>
              <a:t>User interface design and implementation.</a:t>
            </a:r>
          </a:p>
          <a:p>
            <a:pPr lvl="1" eaLnBrk="1" hangingPunct="1">
              <a:defRPr/>
            </a:pPr>
            <a:r>
              <a:rPr lang="fr-CA" altLang="zh-CN" sz="2000" dirty="0">
                <a:solidFill>
                  <a:schemeClr val="bg1"/>
                </a:solidFill>
              </a:rPr>
              <a:t>Gather information for the contents and enrich the database.</a:t>
            </a:r>
          </a:p>
          <a:p>
            <a:pPr eaLnBrk="1" hangingPunct="1">
              <a:defRPr/>
            </a:pPr>
            <a:r>
              <a:rPr lang="fr-CA" altLang="zh-CN" sz="2000" dirty="0">
                <a:solidFill>
                  <a:schemeClr val="bg1"/>
                </a:solidFill>
              </a:rPr>
              <a:t>Congrui Xu</a:t>
            </a:r>
          </a:p>
          <a:p>
            <a:pPr lvl="1" eaLnBrk="1" hangingPunct="1">
              <a:defRPr/>
            </a:pPr>
            <a:r>
              <a:rPr lang="fr-CA" altLang="zh-CN" sz="2000" dirty="0">
                <a:solidFill>
                  <a:schemeClr val="bg1"/>
                </a:solidFill>
              </a:rPr>
              <a:t>Login function and friends function.</a:t>
            </a:r>
          </a:p>
          <a:p>
            <a:pPr lvl="1" eaLnBrk="1" hangingPunct="1">
              <a:defRPr/>
            </a:pPr>
            <a:r>
              <a:rPr lang="fr-CA" altLang="zh-CN" sz="2000" dirty="0">
                <a:solidFill>
                  <a:schemeClr val="bg1"/>
                </a:solidFill>
              </a:rPr>
              <a:t>Testing</a:t>
            </a:r>
          </a:p>
          <a:p>
            <a:pPr eaLnBrk="1" hangingPunct="1">
              <a:defRPr/>
            </a:pPr>
            <a:r>
              <a:rPr lang="fr-CA" altLang="zh-CN" sz="2000" dirty="0">
                <a:solidFill>
                  <a:schemeClr val="bg1"/>
                </a:solidFill>
              </a:rPr>
              <a:t>Tong Liu</a:t>
            </a:r>
          </a:p>
          <a:p>
            <a:pPr lvl="1" eaLnBrk="1" hangingPunct="1">
              <a:defRPr/>
            </a:pPr>
            <a:r>
              <a:rPr lang="fr-CA" altLang="zh-CN" sz="2000" dirty="0">
                <a:solidFill>
                  <a:schemeClr val="bg1"/>
                </a:solidFill>
              </a:rPr>
              <a:t>Design and maintain the database for user imformation</a:t>
            </a:r>
          </a:p>
          <a:p>
            <a:pPr lvl="1" eaLnBrk="1" hangingPunct="1">
              <a:defRPr/>
            </a:pPr>
            <a:r>
              <a:rPr lang="fr-CA" altLang="zh-CN" sz="2000" dirty="0">
                <a:solidFill>
                  <a:schemeClr val="bg1"/>
                </a:solidFill>
              </a:rPr>
              <a:t>Design databse for travel blog and photos</a:t>
            </a:r>
          </a:p>
          <a:p>
            <a:pPr eaLnBrk="1" hangingPunct="1">
              <a:defRPr/>
            </a:pPr>
            <a:r>
              <a:rPr lang="fr-CA" altLang="zh-CN" sz="2000" dirty="0">
                <a:solidFill>
                  <a:schemeClr val="bg1"/>
                </a:solidFill>
              </a:rPr>
              <a:t>Shaobin Ding</a:t>
            </a:r>
          </a:p>
          <a:p>
            <a:pPr lvl="1" eaLnBrk="1" hangingPunct="1">
              <a:defRPr/>
            </a:pPr>
            <a:r>
              <a:rPr lang="fr-CA" altLang="zh-CN" sz="2000" dirty="0">
                <a:solidFill>
                  <a:schemeClr val="bg1"/>
                </a:solidFill>
              </a:rPr>
              <a:t>Progaming for main page and personal pages</a:t>
            </a:r>
          </a:p>
          <a:p>
            <a:pPr lvl="1" eaLnBrk="1" hangingPunct="1">
              <a:defRPr/>
            </a:pPr>
            <a:r>
              <a:rPr lang="fr-CA" altLang="zh-CN" sz="2000" dirty="0">
                <a:solidFill>
                  <a:schemeClr val="bg1"/>
                </a:solidFill>
              </a:rPr>
              <a:t>Design the structure of travel blog</a:t>
            </a:r>
          </a:p>
          <a:p>
            <a:pPr lvl="1" eaLnBrk="1" hangingPunct="1">
              <a:defRPr/>
            </a:pPr>
            <a:r>
              <a:rPr lang="fr-CA" altLang="zh-CN" sz="2000" dirty="0">
                <a:solidFill>
                  <a:schemeClr val="bg1"/>
                </a:solidFill>
              </a:rPr>
              <a:t>Comment function</a:t>
            </a:r>
          </a:p>
          <a:p>
            <a:pPr marL="0" indent="0" eaLnBrk="1" hangingPunct="1">
              <a:buNone/>
              <a:defRPr/>
            </a:pPr>
            <a:endParaRPr lang="fr-CA" altLang="zh-CN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5606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re 1"/>
          <p:cNvSpPr>
            <a:spLocks noGrp="1"/>
          </p:cNvSpPr>
          <p:nvPr>
            <p:ph type="title"/>
          </p:nvPr>
        </p:nvSpPr>
        <p:spPr>
          <a:xfrm>
            <a:off x="2528888" y="214313"/>
            <a:ext cx="6615112" cy="1143000"/>
          </a:xfrm>
        </p:spPr>
        <p:txBody>
          <a:bodyPr/>
          <a:lstStyle/>
          <a:p>
            <a:pPr algn="l" eaLnBrk="1" hangingPunct="1"/>
            <a:r>
              <a:rPr lang="fr-CA" altLang="zh-CN" dirty="0">
                <a:solidFill>
                  <a:schemeClr val="bg1"/>
                </a:solidFill>
                <a:latin typeface="FFF Tusj" pitchFamily="18" charset="0"/>
              </a:rPr>
              <a:t>Risk Analysis</a:t>
            </a:r>
            <a:endParaRPr lang="fr-CA" altLang="zh-CN" dirty="0" smtClean="0">
              <a:solidFill>
                <a:schemeClr val="bg1"/>
              </a:solidFill>
              <a:latin typeface="FFF Tusj" pitchFamily="18" charset="0"/>
            </a:endParaRPr>
          </a:p>
        </p:txBody>
      </p:sp>
      <p:sp>
        <p:nvSpPr>
          <p:cNvPr id="5123" name="Espace réservé du contenu 2"/>
          <p:cNvSpPr>
            <a:spLocks noGrp="1"/>
          </p:cNvSpPr>
          <p:nvPr>
            <p:ph idx="1"/>
          </p:nvPr>
        </p:nvSpPr>
        <p:spPr>
          <a:xfrm>
            <a:off x="2528888" y="1556792"/>
            <a:ext cx="6615112" cy="4525962"/>
          </a:xfrm>
        </p:spPr>
        <p:txBody>
          <a:bodyPr/>
          <a:lstStyle/>
          <a:p>
            <a:pPr eaLnBrk="1" hangingPunct="1">
              <a:defRPr/>
            </a:pPr>
            <a:r>
              <a:rPr lang="fr-CA" altLang="zh-CN" dirty="0">
                <a:solidFill>
                  <a:schemeClr val="bg1"/>
                </a:solidFill>
              </a:rPr>
              <a:t>1 Trip plan function </a:t>
            </a:r>
          </a:p>
          <a:p>
            <a:pPr eaLnBrk="1" hangingPunct="1">
              <a:defRPr/>
            </a:pPr>
            <a:endParaRPr lang="fr-CA" altLang="zh-CN" dirty="0">
              <a:solidFill>
                <a:schemeClr val="bg1"/>
              </a:solidFill>
            </a:endParaRPr>
          </a:p>
          <a:p>
            <a:pPr eaLnBrk="1" hangingPunct="1">
              <a:defRPr/>
            </a:pPr>
            <a:r>
              <a:rPr lang="fr-CA" altLang="zh-CN" dirty="0">
                <a:solidFill>
                  <a:schemeClr val="bg1"/>
                </a:solidFill>
              </a:rPr>
              <a:t>2 Recommendation function</a:t>
            </a:r>
          </a:p>
          <a:p>
            <a:pPr eaLnBrk="1" hangingPunct="1">
              <a:defRPr/>
            </a:pPr>
            <a:endParaRPr lang="fr-CA" altLang="zh-CN" dirty="0">
              <a:solidFill>
                <a:schemeClr val="bg1"/>
              </a:solidFill>
            </a:endParaRPr>
          </a:p>
          <a:p>
            <a:pPr eaLnBrk="1" hangingPunct="1">
              <a:defRPr/>
            </a:pPr>
            <a:r>
              <a:rPr lang="fr-CA" altLang="zh-CN" dirty="0">
                <a:solidFill>
                  <a:schemeClr val="bg1"/>
                </a:solidFill>
              </a:rPr>
              <a:t>3 Dynamic news update</a:t>
            </a:r>
          </a:p>
        </p:txBody>
      </p:sp>
    </p:spTree>
    <p:extLst>
      <p:ext uri="{BB962C8B-B14F-4D97-AF65-F5344CB8AC3E}">
        <p14:creationId xmlns:p14="http://schemas.microsoft.com/office/powerpoint/2010/main" val="2305796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re 3"/>
          <p:cNvSpPr>
            <a:spLocks noGrp="1"/>
          </p:cNvSpPr>
          <p:nvPr>
            <p:ph type="title"/>
          </p:nvPr>
        </p:nvSpPr>
        <p:spPr>
          <a:xfrm>
            <a:off x="285750" y="1643063"/>
            <a:ext cx="8229600" cy="1143000"/>
          </a:xfrm>
        </p:spPr>
        <p:txBody>
          <a:bodyPr/>
          <a:lstStyle/>
          <a:p>
            <a:pPr eaLnBrk="1" hangingPunct="1"/>
            <a:r>
              <a:rPr lang="fr-CA" altLang="zh-CN" smtClean="0">
                <a:solidFill>
                  <a:schemeClr val="bg1"/>
                </a:solidFill>
                <a:latin typeface="FFF Tusj" pitchFamily="18" charset="0"/>
              </a:rPr>
              <a:t>Thank you!</a:t>
            </a:r>
          </a:p>
        </p:txBody>
      </p:sp>
      <p:sp>
        <p:nvSpPr>
          <p:cNvPr id="6" name="Text Box 4"/>
          <p:cNvSpPr txBox="1">
            <a:spLocks noChangeAspect="1" noChangeArrowheads="1"/>
          </p:cNvSpPr>
          <p:nvPr/>
        </p:nvSpPr>
        <p:spPr bwMode="auto">
          <a:xfrm>
            <a:off x="3357563" y="2143125"/>
            <a:ext cx="2057400" cy="1101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 anchorCtr="1"/>
          <a:lstStyle/>
          <a:p>
            <a:pPr>
              <a:spcBef>
                <a:spcPct val="50000"/>
              </a:spcBef>
              <a:defRPr/>
            </a:pPr>
            <a:endParaRPr lang="zh-CN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FFF Tusj" pitchFamily="18" charset="0"/>
              <a:ea typeface="方正粗活意简体" pitchFamily="65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re 1"/>
          <p:cNvSpPr>
            <a:spLocks noGrp="1"/>
          </p:cNvSpPr>
          <p:nvPr>
            <p:ph type="title"/>
          </p:nvPr>
        </p:nvSpPr>
        <p:spPr>
          <a:xfrm>
            <a:off x="2528888" y="214313"/>
            <a:ext cx="6615112" cy="1143000"/>
          </a:xfrm>
        </p:spPr>
        <p:txBody>
          <a:bodyPr/>
          <a:lstStyle/>
          <a:p>
            <a:pPr algn="l" eaLnBrk="1" hangingPunct="1"/>
            <a:r>
              <a:rPr lang="fr-CA" altLang="zh-CN" dirty="0" smtClean="0">
                <a:solidFill>
                  <a:schemeClr val="bg1"/>
                </a:solidFill>
                <a:latin typeface="FFF Tusj" pitchFamily="18" charset="0"/>
              </a:rPr>
              <a:t>Introdution</a:t>
            </a:r>
          </a:p>
        </p:txBody>
      </p:sp>
      <p:sp>
        <p:nvSpPr>
          <p:cNvPr id="3075" name="Espace réservé du contenu 2"/>
          <p:cNvSpPr>
            <a:spLocks noGrp="1"/>
          </p:cNvSpPr>
          <p:nvPr>
            <p:ph idx="1"/>
          </p:nvPr>
        </p:nvSpPr>
        <p:spPr>
          <a:xfrm>
            <a:off x="2383780" y="1814091"/>
            <a:ext cx="6615112" cy="4525962"/>
          </a:xfrm>
        </p:spPr>
        <p:txBody>
          <a:bodyPr/>
          <a:lstStyle/>
          <a:p>
            <a:pPr marL="0" indent="0" eaLnBrk="1" hangingPunct="1">
              <a:buFont typeface="Arial" charset="0"/>
              <a:buNone/>
              <a:defRPr/>
            </a:pPr>
            <a:endParaRPr lang="fr-CA" altLang="zh-CN" sz="2800" dirty="0" smtClean="0">
              <a:solidFill>
                <a:schemeClr val="bg1"/>
              </a:solidFill>
            </a:endParaRPr>
          </a:p>
          <a:p>
            <a:pPr eaLnBrk="1" hangingPunct="1">
              <a:defRPr/>
            </a:pPr>
            <a:r>
              <a:rPr lang="fr-CA" altLang="zh-CN" sz="2800" dirty="0" smtClean="0">
                <a:solidFill>
                  <a:schemeClr val="bg1"/>
                </a:solidFill>
              </a:rPr>
              <a:t>long term heavy load</a:t>
            </a:r>
          </a:p>
          <a:p>
            <a:pPr marL="0" indent="0" eaLnBrk="1" hangingPunct="1">
              <a:buNone/>
              <a:defRPr/>
            </a:pPr>
            <a:endParaRPr lang="fr-CA" altLang="zh-CN" sz="2800" dirty="0" smtClean="0">
              <a:solidFill>
                <a:schemeClr val="bg1"/>
              </a:solidFill>
            </a:endParaRPr>
          </a:p>
          <a:p>
            <a:pPr eaLnBrk="1" hangingPunct="1">
              <a:defRPr/>
            </a:pPr>
            <a:r>
              <a:rPr lang="fr-CA" altLang="zh-CN" sz="2800" dirty="0" smtClean="0">
                <a:solidFill>
                  <a:schemeClr val="bg1"/>
                </a:solidFill>
              </a:rPr>
              <a:t>Humdrum living environmet</a:t>
            </a:r>
          </a:p>
          <a:p>
            <a:pPr eaLnBrk="1" hangingPunct="1">
              <a:defRPr/>
            </a:pPr>
            <a:endParaRPr lang="fr-CA" altLang="zh-CN" sz="2800" dirty="0" smtClean="0">
              <a:solidFill>
                <a:schemeClr val="bg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2480" y="1340768"/>
            <a:ext cx="2664296" cy="1866669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6637" y="4077071"/>
            <a:ext cx="3827991" cy="23935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0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0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5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re 1"/>
          <p:cNvSpPr>
            <a:spLocks noGrp="1"/>
          </p:cNvSpPr>
          <p:nvPr>
            <p:ph type="title"/>
          </p:nvPr>
        </p:nvSpPr>
        <p:spPr>
          <a:xfrm>
            <a:off x="2528888" y="214313"/>
            <a:ext cx="6615112" cy="1143000"/>
          </a:xfrm>
        </p:spPr>
        <p:txBody>
          <a:bodyPr/>
          <a:lstStyle/>
          <a:p>
            <a:pPr algn="l" eaLnBrk="1" hangingPunct="1"/>
            <a:r>
              <a:rPr lang="fr-CA" altLang="zh-CN" dirty="0" smtClean="0">
                <a:solidFill>
                  <a:schemeClr val="bg1"/>
                </a:solidFill>
                <a:latin typeface="FFF Tusj" pitchFamily="18" charset="0"/>
              </a:rPr>
              <a:t>Introdution(</a:t>
            </a:r>
            <a:r>
              <a:rPr lang="en-US" altLang="zh-CN" dirty="0" smtClean="0">
                <a:solidFill>
                  <a:schemeClr val="bg1"/>
                </a:solidFill>
                <a:latin typeface="FFF Tusj" pitchFamily="18" charset="0"/>
              </a:rPr>
              <a:t>Cont.</a:t>
            </a:r>
            <a:r>
              <a:rPr lang="zh-CN" altLang="en-US" dirty="0" smtClean="0">
                <a:solidFill>
                  <a:schemeClr val="bg1"/>
                </a:solidFill>
                <a:latin typeface="FFF Tusj" pitchFamily="18" charset="0"/>
              </a:rPr>
              <a:t>）</a:t>
            </a:r>
            <a:endParaRPr lang="fr-CA" altLang="zh-CN" dirty="0" smtClean="0">
              <a:solidFill>
                <a:schemeClr val="bg1"/>
              </a:solidFill>
              <a:latin typeface="FFF Tusj" pitchFamily="18" charset="0"/>
            </a:endParaRPr>
          </a:p>
        </p:txBody>
      </p:sp>
      <p:sp>
        <p:nvSpPr>
          <p:cNvPr id="3075" name="Espace réservé du contenu 2"/>
          <p:cNvSpPr>
            <a:spLocks noGrp="1"/>
          </p:cNvSpPr>
          <p:nvPr>
            <p:ph idx="1"/>
          </p:nvPr>
        </p:nvSpPr>
        <p:spPr>
          <a:xfrm>
            <a:off x="2357438" y="1785938"/>
            <a:ext cx="6615112" cy="4525962"/>
          </a:xfrm>
        </p:spPr>
        <p:txBody>
          <a:bodyPr/>
          <a:lstStyle/>
          <a:p>
            <a:pPr marL="0" indent="0" eaLnBrk="1" hangingPunct="1">
              <a:buFont typeface="Arial" charset="0"/>
              <a:buNone/>
              <a:defRPr/>
            </a:pPr>
            <a:r>
              <a:rPr lang="fr-CA" altLang="zh-CN" sz="2800" dirty="0">
                <a:solidFill>
                  <a:schemeClr val="bg1"/>
                </a:solidFill>
              </a:rPr>
              <a:t> </a:t>
            </a:r>
            <a:r>
              <a:rPr lang="fr-CA" altLang="zh-CN" sz="2800" dirty="0" smtClean="0">
                <a:solidFill>
                  <a:schemeClr val="bg1"/>
                </a:solidFill>
              </a:rPr>
              <a:t>Trip-trip aims at helping people to:</a:t>
            </a:r>
          </a:p>
          <a:p>
            <a:pPr marL="0" indent="0" eaLnBrk="1" hangingPunct="1">
              <a:buFont typeface="Arial" charset="0"/>
              <a:buNone/>
              <a:defRPr/>
            </a:pPr>
            <a:endParaRPr lang="fr-CA" altLang="zh-CN" sz="2800" dirty="0" smtClean="0">
              <a:solidFill>
                <a:schemeClr val="bg1"/>
              </a:solidFill>
            </a:endParaRPr>
          </a:p>
          <a:p>
            <a:pPr eaLnBrk="1" hangingPunct="1">
              <a:defRPr/>
            </a:pPr>
            <a:r>
              <a:rPr lang="fr-CA" altLang="zh-CN" sz="2800" dirty="0" smtClean="0">
                <a:solidFill>
                  <a:schemeClr val="bg1"/>
                </a:solidFill>
              </a:rPr>
              <a:t>Keep minute of life</a:t>
            </a:r>
          </a:p>
          <a:p>
            <a:pPr eaLnBrk="1" hangingPunct="1">
              <a:defRPr/>
            </a:pPr>
            <a:r>
              <a:rPr lang="fr-CA" altLang="zh-CN" sz="2800" dirty="0" smtClean="0">
                <a:solidFill>
                  <a:schemeClr val="bg1"/>
                </a:solidFill>
              </a:rPr>
              <a:t>Relax yourself</a:t>
            </a:r>
          </a:p>
          <a:p>
            <a:pPr eaLnBrk="1" hangingPunct="1">
              <a:defRPr/>
            </a:pPr>
            <a:r>
              <a:rPr lang="fr-CA" altLang="zh-CN" sz="2800" dirty="0">
                <a:solidFill>
                  <a:schemeClr val="bg1"/>
                </a:solidFill>
              </a:rPr>
              <a:t>M</a:t>
            </a:r>
            <a:r>
              <a:rPr lang="fr-CA" altLang="zh-CN" sz="2800" dirty="0" smtClean="0">
                <a:solidFill>
                  <a:schemeClr val="bg1"/>
                </a:solidFill>
              </a:rPr>
              <a:t>ake friends during trip</a:t>
            </a:r>
          </a:p>
          <a:p>
            <a:pPr eaLnBrk="1" hangingPunct="1">
              <a:defRPr/>
            </a:pPr>
            <a:endParaRPr lang="fr-CA" altLang="zh-CN" sz="2800" dirty="0">
              <a:solidFill>
                <a:schemeClr val="bg1"/>
              </a:solidFill>
            </a:endParaRPr>
          </a:p>
          <a:p>
            <a:pPr marL="0" indent="0" algn="ctr" eaLnBrk="1" hangingPunct="1">
              <a:buNone/>
              <a:defRPr/>
            </a:pPr>
            <a:r>
              <a:rPr lang="fr-CA" altLang="zh-CN" sz="4000" i="1" dirty="0" smtClean="0">
                <a:solidFill>
                  <a:schemeClr val="bg1"/>
                </a:solidFill>
              </a:rPr>
              <a:t>Ideal website for you!</a:t>
            </a:r>
          </a:p>
        </p:txBody>
      </p:sp>
    </p:spTree>
    <p:extLst>
      <p:ext uri="{BB962C8B-B14F-4D97-AF65-F5344CB8AC3E}">
        <p14:creationId xmlns:p14="http://schemas.microsoft.com/office/powerpoint/2010/main" val="2327665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0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5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re 3"/>
          <p:cNvSpPr>
            <a:spLocks noGrp="1"/>
          </p:cNvSpPr>
          <p:nvPr>
            <p:ph type="title"/>
          </p:nvPr>
        </p:nvSpPr>
        <p:spPr>
          <a:xfrm>
            <a:off x="285750" y="285750"/>
            <a:ext cx="8229600" cy="1143000"/>
          </a:xfrm>
        </p:spPr>
        <p:txBody>
          <a:bodyPr/>
          <a:lstStyle/>
          <a:p>
            <a:pPr eaLnBrk="1" hangingPunct="1"/>
            <a:r>
              <a:rPr lang="fr-CA" altLang="zh-CN" dirty="0" smtClean="0">
                <a:solidFill>
                  <a:schemeClr val="bg1"/>
                </a:solidFill>
                <a:latin typeface="FFF Tusj" pitchFamily="18" charset="0"/>
              </a:rPr>
              <a:t>Functions</a:t>
            </a:r>
          </a:p>
        </p:txBody>
      </p:sp>
      <p:sp>
        <p:nvSpPr>
          <p:cNvPr id="4099" name="Espace réservé du contenu 4"/>
          <p:cNvSpPr>
            <a:spLocks noGrp="1"/>
          </p:cNvSpPr>
          <p:nvPr>
            <p:ph idx="1"/>
          </p:nvPr>
        </p:nvSpPr>
        <p:spPr>
          <a:xfrm>
            <a:off x="3419475" y="2133600"/>
            <a:ext cx="5357813" cy="2576513"/>
          </a:xfrm>
        </p:spPr>
        <p:txBody>
          <a:bodyPr/>
          <a:lstStyle/>
          <a:p>
            <a:pPr marL="0" indent="0" eaLnBrk="1" hangingPunct="1">
              <a:buNone/>
              <a:defRPr/>
            </a:pPr>
            <a:r>
              <a:rPr lang="fr-CA" altLang="zh-CN" sz="4000" i="1" dirty="0" smtClean="0">
                <a:solidFill>
                  <a:schemeClr val="bg1"/>
                </a:solidFill>
              </a:rPr>
              <a:t>Basic:</a:t>
            </a:r>
          </a:p>
          <a:p>
            <a:pPr eaLnBrk="1" hangingPunct="1">
              <a:defRPr/>
            </a:pPr>
            <a:r>
              <a:rPr lang="fr-CA" altLang="zh-CN" sz="2800" dirty="0" smtClean="0">
                <a:solidFill>
                  <a:schemeClr val="bg1"/>
                </a:solidFill>
              </a:rPr>
              <a:t>Account management</a:t>
            </a:r>
          </a:p>
          <a:p>
            <a:pPr eaLnBrk="1" hangingPunct="1">
              <a:defRPr/>
            </a:pPr>
            <a:r>
              <a:rPr lang="fr-CA" altLang="zh-CN" sz="2800" dirty="0" smtClean="0">
                <a:solidFill>
                  <a:schemeClr val="bg1"/>
                </a:solidFill>
              </a:rPr>
              <a:t>Add friends or groups</a:t>
            </a:r>
          </a:p>
          <a:p>
            <a:pPr eaLnBrk="1" hangingPunct="1">
              <a:defRPr/>
            </a:pPr>
            <a:r>
              <a:rPr lang="fr-CA" altLang="zh-CN" sz="2800" dirty="0" smtClean="0">
                <a:solidFill>
                  <a:schemeClr val="bg1"/>
                </a:solidFill>
              </a:rPr>
              <a:t>Basic search </a:t>
            </a:r>
          </a:p>
          <a:p>
            <a:pPr eaLnBrk="1" hangingPunct="1">
              <a:defRPr/>
            </a:pPr>
            <a:r>
              <a:rPr lang="fr-CA" altLang="zh-CN" sz="2800" dirty="0" smtClean="0">
                <a:solidFill>
                  <a:schemeClr val="bg1"/>
                </a:solidFill>
              </a:rPr>
              <a:t>Share information</a:t>
            </a:r>
          </a:p>
          <a:p>
            <a:pPr eaLnBrk="1" hangingPunct="1">
              <a:defRPr/>
            </a:pPr>
            <a:r>
              <a:rPr lang="fr-CA" altLang="zh-CN" sz="2800" dirty="0" smtClean="0">
                <a:solidFill>
                  <a:schemeClr val="bg1"/>
                </a:solidFill>
              </a:rPr>
              <a:t>Comments</a:t>
            </a:r>
          </a:p>
          <a:p>
            <a:pPr eaLnBrk="1" hangingPunct="1">
              <a:defRPr/>
            </a:pPr>
            <a:endParaRPr lang="fr-CA" altLang="zh-CN" sz="28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7314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0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0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0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0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0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0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40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0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0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9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re 3"/>
          <p:cNvSpPr>
            <a:spLocks noGrp="1"/>
          </p:cNvSpPr>
          <p:nvPr>
            <p:ph type="title"/>
          </p:nvPr>
        </p:nvSpPr>
        <p:spPr>
          <a:xfrm>
            <a:off x="285750" y="285750"/>
            <a:ext cx="8229600" cy="1143000"/>
          </a:xfrm>
        </p:spPr>
        <p:txBody>
          <a:bodyPr/>
          <a:lstStyle/>
          <a:p>
            <a:pPr eaLnBrk="1" hangingPunct="1"/>
            <a:r>
              <a:rPr lang="fr-CA" altLang="zh-CN" dirty="0" smtClean="0">
                <a:solidFill>
                  <a:schemeClr val="bg1"/>
                </a:solidFill>
                <a:latin typeface="FFF Tusj" pitchFamily="18" charset="0"/>
              </a:rPr>
              <a:t>Functions(Cont.)</a:t>
            </a:r>
          </a:p>
        </p:txBody>
      </p:sp>
      <p:sp>
        <p:nvSpPr>
          <p:cNvPr id="4099" name="Espace réservé du contenu 4"/>
          <p:cNvSpPr>
            <a:spLocks noGrp="1"/>
          </p:cNvSpPr>
          <p:nvPr>
            <p:ph idx="1"/>
          </p:nvPr>
        </p:nvSpPr>
        <p:spPr>
          <a:xfrm>
            <a:off x="3419475" y="2133600"/>
            <a:ext cx="5357813" cy="2576513"/>
          </a:xfrm>
        </p:spPr>
        <p:txBody>
          <a:bodyPr/>
          <a:lstStyle/>
          <a:p>
            <a:pPr marL="0" indent="0" eaLnBrk="1" hangingPunct="1">
              <a:buFont typeface="Arial" charset="0"/>
              <a:buNone/>
              <a:defRPr/>
            </a:pPr>
            <a:r>
              <a:rPr lang="fr-CA" altLang="zh-CN" sz="4000" i="1" dirty="0" smtClean="0">
                <a:solidFill>
                  <a:schemeClr val="bg1"/>
                </a:solidFill>
              </a:rPr>
              <a:t>Advanced:</a:t>
            </a:r>
          </a:p>
          <a:p>
            <a:pPr eaLnBrk="1" hangingPunct="1">
              <a:defRPr/>
            </a:pPr>
            <a:r>
              <a:rPr lang="fr-CA" altLang="zh-CN" sz="2800" dirty="0" smtClean="0">
                <a:solidFill>
                  <a:schemeClr val="bg1"/>
                </a:solidFill>
              </a:rPr>
              <a:t>Rank</a:t>
            </a:r>
            <a:r>
              <a:rPr lang="fr-CA" altLang="zh-CN" sz="2800" dirty="0">
                <a:solidFill>
                  <a:schemeClr val="bg1"/>
                </a:solidFill>
              </a:rPr>
              <a:t> </a:t>
            </a:r>
          </a:p>
          <a:p>
            <a:pPr eaLnBrk="1" hangingPunct="1">
              <a:defRPr/>
            </a:pPr>
            <a:r>
              <a:rPr lang="fr-CA" altLang="zh-CN" sz="2800" dirty="0" smtClean="0">
                <a:solidFill>
                  <a:schemeClr val="bg1"/>
                </a:solidFill>
              </a:rPr>
              <a:t>Recommendation</a:t>
            </a:r>
          </a:p>
          <a:p>
            <a:pPr eaLnBrk="1" hangingPunct="1">
              <a:defRPr/>
            </a:pPr>
            <a:r>
              <a:rPr lang="fr-CA" altLang="zh-CN" sz="2800" dirty="0" smtClean="0">
                <a:solidFill>
                  <a:schemeClr val="bg1"/>
                </a:solidFill>
              </a:rPr>
              <a:t>Chat</a:t>
            </a:r>
          </a:p>
          <a:p>
            <a:pPr eaLnBrk="1" hangingPunct="1">
              <a:defRPr/>
            </a:pPr>
            <a:r>
              <a:rPr lang="fr-CA" altLang="zh-CN" sz="2800" dirty="0" smtClean="0">
                <a:solidFill>
                  <a:schemeClr val="bg1"/>
                </a:solidFill>
              </a:rPr>
              <a:t>Advanced search</a:t>
            </a:r>
          </a:p>
          <a:p>
            <a:pPr eaLnBrk="1" hangingPunct="1">
              <a:defRPr/>
            </a:pPr>
            <a:endParaRPr lang="fr-CA" altLang="zh-CN" sz="2800" dirty="0" smtClean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0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0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0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0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0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0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9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re 1"/>
          <p:cNvSpPr>
            <a:spLocks noGrp="1"/>
          </p:cNvSpPr>
          <p:nvPr>
            <p:ph type="title"/>
          </p:nvPr>
        </p:nvSpPr>
        <p:spPr>
          <a:xfrm>
            <a:off x="2528888" y="214313"/>
            <a:ext cx="6615112" cy="1143000"/>
          </a:xfrm>
        </p:spPr>
        <p:txBody>
          <a:bodyPr/>
          <a:lstStyle/>
          <a:p>
            <a:pPr algn="l" eaLnBrk="1" hangingPunct="1"/>
            <a:r>
              <a:rPr lang="fr-CA" altLang="zh-CN" dirty="0" smtClean="0">
                <a:solidFill>
                  <a:schemeClr val="bg1"/>
                </a:solidFill>
                <a:latin typeface="FFF Tusj" pitchFamily="18" charset="0"/>
              </a:rPr>
              <a:t>Main Page Design</a:t>
            </a:r>
          </a:p>
        </p:txBody>
      </p:sp>
      <p:sp>
        <p:nvSpPr>
          <p:cNvPr id="3075" name="Espace réservé du contenu 2"/>
          <p:cNvSpPr>
            <a:spLocks noGrp="1"/>
          </p:cNvSpPr>
          <p:nvPr>
            <p:ph idx="1"/>
          </p:nvPr>
        </p:nvSpPr>
        <p:spPr>
          <a:xfrm>
            <a:off x="2357438" y="1785938"/>
            <a:ext cx="6615112" cy="4525962"/>
          </a:xfrm>
        </p:spPr>
        <p:txBody>
          <a:bodyPr/>
          <a:lstStyle/>
          <a:p>
            <a:pPr marL="0" indent="0" eaLnBrk="1" hangingPunct="1">
              <a:buFont typeface="Arial" charset="0"/>
              <a:buNone/>
              <a:defRPr/>
            </a:pPr>
            <a:r>
              <a:rPr lang="fr-CA" altLang="zh-CN" sz="4000" i="1" dirty="0" smtClean="0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Basic:</a:t>
            </a:r>
          </a:p>
          <a:p>
            <a:pPr marL="0" indent="0" eaLnBrk="1" hangingPunct="1">
              <a:defRPr/>
            </a:pPr>
            <a:r>
              <a:rPr lang="fr-CA" altLang="zh-CN" sz="4000" i="1" dirty="0" smtClean="0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 </a:t>
            </a:r>
            <a:r>
              <a:rPr lang="fr-CA" altLang="zh-CN" sz="4000" dirty="0" smtClean="0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Easy for user </a:t>
            </a:r>
          </a:p>
          <a:p>
            <a:pPr marL="0" indent="0" eaLnBrk="1" hangingPunct="1">
              <a:defRPr/>
            </a:pPr>
            <a:r>
              <a:rPr lang="fr-CA" altLang="zh-CN" sz="4000" i="1" dirty="0" smtClean="0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 </a:t>
            </a:r>
            <a:r>
              <a:rPr lang="fr-CA" altLang="zh-CN" sz="4000" dirty="0" smtClean="0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Make more fun </a:t>
            </a:r>
          </a:p>
          <a:p>
            <a:pPr marL="0" indent="0" eaLnBrk="1" hangingPunct="1">
              <a:defRPr/>
            </a:pPr>
            <a:r>
              <a:rPr lang="fr-CA" altLang="zh-CN" sz="4000" i="1" dirty="0" smtClean="0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 </a:t>
            </a:r>
            <a:r>
              <a:rPr lang="fr-CA" altLang="zh-CN" sz="4000" dirty="0" smtClean="0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Share the happyness</a:t>
            </a:r>
            <a:endParaRPr lang="fr-CA" altLang="zh-CN" sz="4000" i="1" dirty="0" smtClean="0">
              <a:solidFill>
                <a:schemeClr val="bg1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27665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5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Login </a:t>
            </a:r>
            <a:r>
              <a:rPr lang="en-US" altLang="zh-CN" dirty="0" smtClean="0">
                <a:solidFill>
                  <a:schemeClr val="bg1"/>
                </a:solidFill>
              </a:rPr>
              <a:t>Page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Use HTML5 </a:t>
            </a:r>
          </a:p>
          <a:p>
            <a:r>
              <a:rPr lang="en-US" altLang="zh-CN" dirty="0" smtClean="0">
                <a:solidFill>
                  <a:schemeClr val="bg1"/>
                </a:solidFill>
              </a:rPr>
              <a:t>More new features to be used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3074" name="Picture 2" descr="C:\Users\fighteriris\Desktop\4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85786" y="3714752"/>
            <a:ext cx="7572428" cy="216693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Titre 1"/>
          <p:cNvSpPr txBox="1">
            <a:spLocks/>
          </p:cNvSpPr>
          <p:nvPr/>
        </p:nvSpPr>
        <p:spPr bwMode="auto">
          <a:xfrm>
            <a:off x="2528888" y="214313"/>
            <a:ext cx="6615112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 eaLnBrk="1" hangingPunct="1"/>
            <a:r>
              <a:rPr lang="fr-CA" altLang="zh-CN" smtClean="0">
                <a:solidFill>
                  <a:schemeClr val="bg1"/>
                </a:solidFill>
                <a:latin typeface="FFF Tusj" pitchFamily="18" charset="0"/>
              </a:rPr>
              <a:t>WebHome </a:t>
            </a:r>
            <a:endParaRPr lang="fr-CA" altLang="zh-CN" dirty="0" smtClean="0">
              <a:solidFill>
                <a:schemeClr val="bg1"/>
              </a:solidFill>
              <a:latin typeface="FFF Tusj" pitchFamily="18" charset="0"/>
            </a:endParaRPr>
          </a:p>
        </p:txBody>
      </p:sp>
      <p:pic>
        <p:nvPicPr>
          <p:cNvPr id="8" name="Picture 2" descr="C:\Users\fighteriris\Desktop\1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00100" y="1643050"/>
            <a:ext cx="7429552" cy="447972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0005791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lumMod val="10000"/>
              </a:schemeClr>
            </a:gs>
            <a:gs pos="100000">
              <a:schemeClr val="bg2">
                <a:lumMod val="4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3353747" y="1156183"/>
            <a:ext cx="1631098" cy="544625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Welcome Page</a:t>
            </a:r>
            <a:endParaRPr lang="zh-CN" altLang="en-US" dirty="0"/>
          </a:p>
        </p:txBody>
      </p:sp>
      <p:sp>
        <p:nvSpPr>
          <p:cNvPr id="6" name="圆角矩形 5"/>
          <p:cNvSpPr/>
          <p:nvPr/>
        </p:nvSpPr>
        <p:spPr>
          <a:xfrm>
            <a:off x="3678452" y="1916832"/>
            <a:ext cx="981687" cy="432048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Login</a:t>
            </a:r>
            <a:endParaRPr lang="zh-CN" altLang="en-US" dirty="0"/>
          </a:p>
        </p:txBody>
      </p:sp>
      <p:sp>
        <p:nvSpPr>
          <p:cNvPr id="7" name="圆角矩形 6"/>
          <p:cNvSpPr/>
          <p:nvPr/>
        </p:nvSpPr>
        <p:spPr>
          <a:xfrm>
            <a:off x="1475656" y="1213402"/>
            <a:ext cx="1238341" cy="430185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R</a:t>
            </a:r>
            <a:r>
              <a:rPr lang="en-US" altLang="zh-CN" dirty="0" smtClean="0"/>
              <a:t>egister</a:t>
            </a:r>
            <a:endParaRPr lang="zh-CN" altLang="en-US" dirty="0"/>
          </a:p>
        </p:txBody>
      </p:sp>
      <p:sp>
        <p:nvSpPr>
          <p:cNvPr id="20" name="圆角矩形 19"/>
          <p:cNvSpPr/>
          <p:nvPr/>
        </p:nvSpPr>
        <p:spPr>
          <a:xfrm>
            <a:off x="2483768" y="2579989"/>
            <a:ext cx="1482717" cy="528362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Attraction</a:t>
            </a:r>
            <a:endParaRPr lang="zh-CN" altLang="en-US" dirty="0"/>
          </a:p>
          <a:p>
            <a:pPr algn="ctr"/>
            <a:r>
              <a:rPr lang="en-US" altLang="zh-CN" dirty="0" smtClean="0"/>
              <a:t> Page</a:t>
            </a:r>
            <a:endParaRPr lang="zh-CN" altLang="en-US" dirty="0"/>
          </a:p>
        </p:txBody>
      </p:sp>
      <p:sp>
        <p:nvSpPr>
          <p:cNvPr id="21" name="圆角矩形 20"/>
          <p:cNvSpPr/>
          <p:nvPr/>
        </p:nvSpPr>
        <p:spPr>
          <a:xfrm>
            <a:off x="4359771" y="2588303"/>
            <a:ext cx="1656184" cy="408649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Personal Page</a:t>
            </a:r>
            <a:endParaRPr lang="zh-CN" altLang="en-US" dirty="0"/>
          </a:p>
        </p:txBody>
      </p:sp>
      <p:cxnSp>
        <p:nvCxnSpPr>
          <p:cNvPr id="17" name="直接箭头连接符 16"/>
          <p:cNvCxnSpPr>
            <a:stCxn id="6" idx="2"/>
            <a:endCxn id="21" idx="0"/>
          </p:cNvCxnSpPr>
          <p:nvPr/>
        </p:nvCxnSpPr>
        <p:spPr>
          <a:xfrm>
            <a:off x="4169296" y="2348880"/>
            <a:ext cx="1018567" cy="23942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>
            <a:stCxn id="6" idx="2"/>
            <a:endCxn id="20" idx="0"/>
          </p:cNvCxnSpPr>
          <p:nvPr/>
        </p:nvCxnSpPr>
        <p:spPr>
          <a:xfrm flipH="1">
            <a:off x="3225127" y="2348880"/>
            <a:ext cx="944169" cy="23110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圆角矩形 76"/>
          <p:cNvSpPr/>
          <p:nvPr/>
        </p:nvSpPr>
        <p:spPr>
          <a:xfrm>
            <a:off x="6441165" y="2063456"/>
            <a:ext cx="1123470" cy="408649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Profile</a:t>
            </a:r>
            <a:endParaRPr lang="zh-CN" altLang="en-US" dirty="0"/>
          </a:p>
        </p:txBody>
      </p:sp>
      <p:sp>
        <p:nvSpPr>
          <p:cNvPr id="78" name="圆角矩形 77"/>
          <p:cNvSpPr/>
          <p:nvPr/>
        </p:nvSpPr>
        <p:spPr>
          <a:xfrm>
            <a:off x="6423678" y="3068960"/>
            <a:ext cx="1123470" cy="408649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Activity</a:t>
            </a:r>
            <a:endParaRPr lang="zh-CN" altLang="en-US" dirty="0"/>
          </a:p>
        </p:txBody>
      </p:sp>
      <p:sp>
        <p:nvSpPr>
          <p:cNvPr id="31755" name="椭圆 31754"/>
          <p:cNvSpPr/>
          <p:nvPr/>
        </p:nvSpPr>
        <p:spPr>
          <a:xfrm>
            <a:off x="7308304" y="3789040"/>
            <a:ext cx="1728192" cy="504056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E</a:t>
            </a:r>
            <a:r>
              <a:rPr lang="en-US" altLang="zh-CN" dirty="0" smtClean="0"/>
              <a:t>xperience</a:t>
            </a:r>
            <a:endParaRPr lang="zh-CN" altLang="en-US" dirty="0"/>
          </a:p>
        </p:txBody>
      </p:sp>
      <p:sp>
        <p:nvSpPr>
          <p:cNvPr id="81" name="圆角矩形 80"/>
          <p:cNvSpPr/>
          <p:nvPr/>
        </p:nvSpPr>
        <p:spPr>
          <a:xfrm>
            <a:off x="2666152" y="3477609"/>
            <a:ext cx="1116709" cy="401621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Search</a:t>
            </a:r>
            <a:endParaRPr lang="zh-CN" altLang="en-US" dirty="0"/>
          </a:p>
        </p:txBody>
      </p:sp>
      <p:sp>
        <p:nvSpPr>
          <p:cNvPr id="83" name="圆角矩形 82"/>
          <p:cNvSpPr/>
          <p:nvPr/>
        </p:nvSpPr>
        <p:spPr>
          <a:xfrm>
            <a:off x="2438406" y="4401976"/>
            <a:ext cx="1573439" cy="792088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Specific </a:t>
            </a:r>
            <a:r>
              <a:rPr lang="en-US" altLang="zh-CN" dirty="0"/>
              <a:t>Attraction</a:t>
            </a:r>
            <a:endParaRPr lang="zh-CN" altLang="en-US" dirty="0"/>
          </a:p>
        </p:txBody>
      </p:sp>
      <p:sp>
        <p:nvSpPr>
          <p:cNvPr id="84" name="椭圆 83"/>
          <p:cNvSpPr/>
          <p:nvPr/>
        </p:nvSpPr>
        <p:spPr>
          <a:xfrm>
            <a:off x="262204" y="4797152"/>
            <a:ext cx="1554000" cy="648072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Location</a:t>
            </a:r>
            <a:endParaRPr lang="zh-CN" altLang="en-US" dirty="0"/>
          </a:p>
        </p:txBody>
      </p:sp>
      <p:sp>
        <p:nvSpPr>
          <p:cNvPr id="87" name="椭圆 86"/>
          <p:cNvSpPr/>
          <p:nvPr/>
        </p:nvSpPr>
        <p:spPr>
          <a:xfrm>
            <a:off x="4583377" y="4870616"/>
            <a:ext cx="1253774" cy="648072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F</a:t>
            </a:r>
            <a:r>
              <a:rPr lang="en-US" altLang="zh-CN" dirty="0" smtClean="0"/>
              <a:t>ood</a:t>
            </a:r>
            <a:endParaRPr lang="zh-CN" altLang="en-US" dirty="0"/>
          </a:p>
        </p:txBody>
      </p:sp>
      <p:sp>
        <p:nvSpPr>
          <p:cNvPr id="88" name="椭圆 87"/>
          <p:cNvSpPr/>
          <p:nvPr/>
        </p:nvSpPr>
        <p:spPr>
          <a:xfrm>
            <a:off x="2722706" y="5586000"/>
            <a:ext cx="2487558" cy="667655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Accommodation</a:t>
            </a:r>
            <a:endParaRPr lang="zh-CN" altLang="en-US" dirty="0"/>
          </a:p>
        </p:txBody>
      </p:sp>
      <p:sp>
        <p:nvSpPr>
          <p:cNvPr id="89" name="椭圆 88"/>
          <p:cNvSpPr/>
          <p:nvPr/>
        </p:nvSpPr>
        <p:spPr>
          <a:xfrm>
            <a:off x="1247196" y="5567883"/>
            <a:ext cx="1348660" cy="648072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E</a:t>
            </a:r>
            <a:r>
              <a:rPr lang="en-US" altLang="zh-CN" dirty="0" smtClean="0"/>
              <a:t>xpense</a:t>
            </a:r>
            <a:endParaRPr lang="zh-CN" altLang="en-US" dirty="0"/>
          </a:p>
        </p:txBody>
      </p:sp>
      <p:cxnSp>
        <p:nvCxnSpPr>
          <p:cNvPr id="31757" name="直接箭头连接符 31756"/>
          <p:cNvCxnSpPr>
            <a:stCxn id="2" idx="2"/>
          </p:cNvCxnSpPr>
          <p:nvPr/>
        </p:nvCxnSpPr>
        <p:spPr>
          <a:xfrm>
            <a:off x="4169296" y="1700808"/>
            <a:ext cx="0" cy="21602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759" name="直接箭头连接符 31758"/>
          <p:cNvCxnSpPr>
            <a:stCxn id="2" idx="1"/>
            <a:endCxn id="7" idx="3"/>
          </p:cNvCxnSpPr>
          <p:nvPr/>
        </p:nvCxnSpPr>
        <p:spPr>
          <a:xfrm flipH="1" flipV="1">
            <a:off x="2713997" y="1428495"/>
            <a:ext cx="639750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763" name="肘形连接符 31762"/>
          <p:cNvCxnSpPr>
            <a:stCxn id="7" idx="2"/>
            <a:endCxn id="6" idx="1"/>
          </p:cNvCxnSpPr>
          <p:nvPr/>
        </p:nvCxnSpPr>
        <p:spPr>
          <a:xfrm rot="16200000" flipH="1">
            <a:off x="2642005" y="1096408"/>
            <a:ext cx="489269" cy="1583625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765" name="肘形连接符 31764"/>
          <p:cNvCxnSpPr>
            <a:stCxn id="21" idx="3"/>
            <a:endCxn id="77" idx="1"/>
          </p:cNvCxnSpPr>
          <p:nvPr/>
        </p:nvCxnSpPr>
        <p:spPr>
          <a:xfrm flipV="1">
            <a:off x="6015955" y="2267781"/>
            <a:ext cx="425210" cy="524847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767" name="肘形连接符 31766"/>
          <p:cNvCxnSpPr>
            <a:stCxn id="21" idx="3"/>
            <a:endCxn id="78" idx="1"/>
          </p:cNvCxnSpPr>
          <p:nvPr/>
        </p:nvCxnSpPr>
        <p:spPr>
          <a:xfrm>
            <a:off x="6015955" y="2792628"/>
            <a:ext cx="407723" cy="480657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769" name="直接箭头连接符 31768"/>
          <p:cNvCxnSpPr>
            <a:stCxn id="78" idx="2"/>
            <a:endCxn id="31755" idx="1"/>
          </p:cNvCxnSpPr>
          <p:nvPr/>
        </p:nvCxnSpPr>
        <p:spPr>
          <a:xfrm>
            <a:off x="6985413" y="3477609"/>
            <a:ext cx="575979" cy="3852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1771" name="直接箭头连接符 31770"/>
          <p:cNvCxnSpPr>
            <a:stCxn id="20" idx="2"/>
            <a:endCxn id="81" idx="0"/>
          </p:cNvCxnSpPr>
          <p:nvPr/>
        </p:nvCxnSpPr>
        <p:spPr>
          <a:xfrm flipH="1">
            <a:off x="3224507" y="3108351"/>
            <a:ext cx="620" cy="36925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773" name="直接箭头连接符 31772"/>
          <p:cNvCxnSpPr>
            <a:stCxn id="81" idx="2"/>
            <a:endCxn id="83" idx="0"/>
          </p:cNvCxnSpPr>
          <p:nvPr/>
        </p:nvCxnSpPr>
        <p:spPr>
          <a:xfrm>
            <a:off x="3224507" y="3879230"/>
            <a:ext cx="619" cy="52274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775" name="直接箭头连接符 31774"/>
          <p:cNvCxnSpPr>
            <a:stCxn id="83" idx="1"/>
            <a:endCxn id="84" idx="7"/>
          </p:cNvCxnSpPr>
          <p:nvPr/>
        </p:nvCxnSpPr>
        <p:spPr>
          <a:xfrm flipH="1">
            <a:off x="1588626" y="4798020"/>
            <a:ext cx="849780" cy="9404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66" name="直接箭头连接符 65"/>
          <p:cNvCxnSpPr>
            <a:stCxn id="83" idx="2"/>
            <a:endCxn id="89" idx="0"/>
          </p:cNvCxnSpPr>
          <p:nvPr/>
        </p:nvCxnSpPr>
        <p:spPr>
          <a:xfrm flipH="1">
            <a:off x="1921526" y="5194064"/>
            <a:ext cx="1303600" cy="37381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68" name="直接箭头连接符 67"/>
          <p:cNvCxnSpPr>
            <a:stCxn id="83" idx="2"/>
            <a:endCxn id="88" idx="0"/>
          </p:cNvCxnSpPr>
          <p:nvPr/>
        </p:nvCxnSpPr>
        <p:spPr>
          <a:xfrm>
            <a:off x="3225126" y="5194064"/>
            <a:ext cx="741359" cy="39193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70" name="直接箭头连接符 69"/>
          <p:cNvCxnSpPr>
            <a:stCxn id="83" idx="3"/>
            <a:endCxn id="87" idx="2"/>
          </p:cNvCxnSpPr>
          <p:nvPr/>
        </p:nvCxnSpPr>
        <p:spPr>
          <a:xfrm>
            <a:off x="4011845" y="4798020"/>
            <a:ext cx="571532" cy="3966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74" name="肘形连接符 73"/>
          <p:cNvCxnSpPr>
            <a:stCxn id="31755" idx="4"/>
            <a:endCxn id="83" idx="3"/>
          </p:cNvCxnSpPr>
          <p:nvPr/>
        </p:nvCxnSpPr>
        <p:spPr>
          <a:xfrm rot="5400000">
            <a:off x="5839661" y="2465281"/>
            <a:ext cx="504924" cy="4160555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pic>
        <p:nvPicPr>
          <p:cNvPr id="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260" y="0"/>
            <a:ext cx="9151260" cy="1056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Titre 3"/>
          <p:cNvSpPr txBox="1">
            <a:spLocks/>
          </p:cNvSpPr>
          <p:nvPr/>
        </p:nvSpPr>
        <p:spPr bwMode="auto">
          <a:xfrm>
            <a:off x="262204" y="44372"/>
            <a:ext cx="7632848" cy="967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 eaLnBrk="1" hangingPunct="1"/>
            <a:r>
              <a:rPr lang="fr-CA" altLang="zh-CN" dirty="0" err="1" smtClean="0">
                <a:solidFill>
                  <a:schemeClr val="bg1"/>
                </a:solidFill>
                <a:latin typeface="FFF Tusj" pitchFamily="18" charset="0"/>
              </a:rPr>
              <a:t>Website</a:t>
            </a:r>
            <a:r>
              <a:rPr lang="fr-CA" altLang="zh-CN" dirty="0" smtClean="0">
                <a:solidFill>
                  <a:schemeClr val="bg1"/>
                </a:solidFill>
                <a:latin typeface="FFF Tusj" pitchFamily="18" charset="0"/>
              </a:rPr>
              <a:t> </a:t>
            </a:r>
            <a:r>
              <a:rPr lang="fr-CA" altLang="zh-CN" dirty="0" err="1" smtClean="0">
                <a:solidFill>
                  <a:schemeClr val="bg1"/>
                </a:solidFill>
                <a:latin typeface="FFF Tusj" pitchFamily="18" charset="0"/>
              </a:rPr>
              <a:t>Hierarchy</a:t>
            </a:r>
            <a:r>
              <a:rPr lang="fr-CA" altLang="zh-CN" dirty="0" smtClean="0">
                <a:solidFill>
                  <a:schemeClr val="bg1"/>
                </a:solidFill>
                <a:latin typeface="FFF Tusj" pitchFamily="18" charset="0"/>
              </a:rPr>
              <a:t>(</a:t>
            </a:r>
            <a:r>
              <a:rPr lang="en-US" altLang="zh-CN" dirty="0" smtClean="0">
                <a:solidFill>
                  <a:schemeClr val="bg1"/>
                </a:solidFill>
                <a:latin typeface="FFF Tusj" pitchFamily="18" charset="0"/>
              </a:rPr>
              <a:t>Basic</a:t>
            </a:r>
            <a:r>
              <a:rPr lang="fr-CA" altLang="zh-CN" dirty="0" smtClean="0">
                <a:solidFill>
                  <a:schemeClr val="bg1"/>
                </a:solidFill>
                <a:latin typeface="FFF Tusj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14928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17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17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17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17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17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17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17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17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17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17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  <p:bldP spid="7" grpId="0" animBg="1"/>
      <p:bldP spid="20" grpId="0" animBg="1"/>
      <p:bldP spid="21" grpId="0" animBg="1"/>
      <p:bldP spid="77" grpId="0" animBg="1"/>
      <p:bldP spid="78" grpId="0" animBg="1"/>
      <p:bldP spid="31755" grpId="0" animBg="1"/>
      <p:bldP spid="81" grpId="0" animBg="1"/>
      <p:bldP spid="83" grpId="0" animBg="1"/>
      <p:bldP spid="84" grpId="0" animBg="1"/>
      <p:bldP spid="87" grpId="0" animBg="1"/>
      <p:bldP spid="88" grpId="0" animBg="1"/>
      <p:bldP spid="89" grpId="0" animBg="1"/>
    </p:bldLst>
  </p:timing>
</p:sld>
</file>

<file path=ppt/theme/theme1.xml><?xml version="1.0" encoding="utf-8"?>
<a:theme xmlns:a="http://schemas.openxmlformats.org/drawingml/2006/main" name="138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138</Template>
  <TotalTime>733</TotalTime>
  <Words>324</Words>
  <Application>Microsoft Office PowerPoint</Application>
  <PresentationFormat>全屏显示(4:3)</PresentationFormat>
  <Paragraphs>131</Paragraphs>
  <Slides>16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17" baseType="lpstr">
      <vt:lpstr>138</vt:lpstr>
      <vt:lpstr>PowerPoint 演示文稿</vt:lpstr>
      <vt:lpstr>Introdution</vt:lpstr>
      <vt:lpstr>Introdution(Cont.）</vt:lpstr>
      <vt:lpstr>Functions</vt:lpstr>
      <vt:lpstr>Functions(Cont.)</vt:lpstr>
      <vt:lpstr>Main Page Design</vt:lpstr>
      <vt:lpstr>Login Page</vt:lpstr>
      <vt:lpstr>PowerPoint 演示文稿</vt:lpstr>
      <vt:lpstr>PowerPoint 演示文稿</vt:lpstr>
      <vt:lpstr>PowerPoint 演示文稿</vt:lpstr>
      <vt:lpstr>PowerPoint 演示文稿</vt:lpstr>
      <vt:lpstr>Milestone</vt:lpstr>
      <vt:lpstr>Gannt Chart</vt:lpstr>
      <vt:lpstr>Work Division</vt:lpstr>
      <vt:lpstr>Risk Analysis</vt:lpstr>
      <vt:lpstr>Thank you!</vt:lpstr>
    </vt:vector>
  </TitlesOfParts>
  <Company>落雪梨花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 NAME</dc:title>
  <dc:creator>User</dc:creator>
  <cp:lastModifiedBy>Tong Liu</cp:lastModifiedBy>
  <cp:revision>80</cp:revision>
  <dcterms:created xsi:type="dcterms:W3CDTF">2009-09-06T07:38:29Z</dcterms:created>
  <dcterms:modified xsi:type="dcterms:W3CDTF">2013-03-25T03:50:50Z</dcterms:modified>
</cp:coreProperties>
</file>